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7"/>
    <p:restoredTop sz="95828"/>
  </p:normalViewPr>
  <p:slideViewPr>
    <p:cSldViewPr snapToGrid="0" snapToObjects="1">
      <p:cViewPr>
        <p:scale>
          <a:sx n="98" d="100"/>
          <a:sy n="98" d="100"/>
        </p:scale>
        <p:origin x="1128"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smtClean="0">
                <a:solidFill>
                  <a:schemeClr val="tx1"/>
                </a:solidFill>
                <a:latin typeface="Arial" charset="0"/>
                <a:ea typeface="Arial" charset="0"/>
                <a:cs typeface="Arial" charset="0"/>
              </a:rPr>
              <a:t>Data</a:t>
            </a:r>
            <a:r>
              <a:rPr lang="en-US" sz="2400" b="0" baseline="0" dirty="0" smtClean="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092383440"/>
        <c:axId val="-2092381520"/>
      </c:barChart>
      <c:catAx>
        <c:axId val="-2092383440"/>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2092381520"/>
        <c:crosses val="autoZero"/>
        <c:auto val="1"/>
        <c:lblAlgn val="ctr"/>
        <c:lblOffset val="100"/>
        <c:noMultiLvlLbl val="0"/>
      </c:catAx>
      <c:valAx>
        <c:axId val="-2092381520"/>
        <c:scaling>
          <c:orientation val="minMax"/>
        </c:scaling>
        <c:delete val="0"/>
        <c:axPos val="l"/>
        <c:majorGridlines>
          <c:spPr>
            <a:ln w="9525" cap="flat" cmpd="sng" algn="ctr">
              <a:solidFill>
                <a:schemeClr val="tx1">
                  <a:lumMod val="15000"/>
                  <a:lumOff val="85000"/>
                </a:schemeClr>
              </a:solidFill>
              <a:prstDash val="dash"/>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092383440"/>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1/13/17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1/13/17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064060162"/>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1757</TotalTime>
  <Words>580</Words>
  <Application>Microsoft Macintosh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Georgia</vt:lpstr>
      <vt:lpstr>LucidaGrande</vt:lpstr>
      <vt:lpstr>Arial</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Microsoft Office User</cp:lastModifiedBy>
  <cp:revision>184</cp:revision>
  <cp:lastPrinted>2015-10-19T19:01:41Z</cp:lastPrinted>
  <dcterms:created xsi:type="dcterms:W3CDTF">2016-06-28T14:05:07Z</dcterms:created>
  <dcterms:modified xsi:type="dcterms:W3CDTF">2017-01-13T19:43:33Z</dcterms:modified>
  <cp:category/>
</cp:coreProperties>
</file>