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145"/>
    <p:restoredTop sz="95828"/>
  </p:normalViewPr>
  <p:slideViewPr>
    <p:cSldViewPr snapToGrid="0" snapToObjects="1">
      <p:cViewPr>
        <p:scale>
          <a:sx n="103" d="100"/>
          <a:sy n="103" d="100"/>
        </p:scale>
        <p:origin x="872" y="776"/>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
          <c:y val="0.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0.0694865452951582"/>
          <c:y val="0.18978671073609"/>
          <c:w val="0.904668524287347"/>
          <c:h val="0.61769160425548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219"/>
        <c:overlap val="-27"/>
        <c:axId val="-2090351472"/>
        <c:axId val="-2109835600"/>
      </c:barChart>
      <c:catAx>
        <c:axId val="-20903514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09835600"/>
        <c:crosses val="autoZero"/>
        <c:auto val="1"/>
        <c:lblAlgn val="ctr"/>
        <c:lblOffset val="100"/>
        <c:noMultiLvlLbl val="0"/>
      </c:catAx>
      <c:valAx>
        <c:axId val="-210983560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090351472"/>
        <c:crosses val="autoZero"/>
        <c:crossBetween val="between"/>
      </c:valAx>
      <c:spPr>
        <a:noFill/>
        <a:ln>
          <a:noFill/>
        </a:ln>
        <a:effectLst/>
      </c:spPr>
    </c:plotArea>
    <c:legend>
      <c:legendPos val="b"/>
      <c:layout>
        <c:manualLayout>
          <c:xMode val="edge"/>
          <c:yMode val="edge"/>
          <c:x val="0.210186910035848"/>
          <c:y val="0.93190648234362"/>
          <c:w val="0.606240040074514"/>
          <c:h val="0.06794537250554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1/13/17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1/13/17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0"/>
            <a:ext cx="6572363" cy="938909"/>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buffalo.edu/brand/creative/color/color-palet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http://www.buffalo.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142080191"/>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2358</TotalTime>
  <Words>587</Words>
  <Application>Microsoft Macintosh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Georgia</vt:lpstr>
      <vt:lpstr>LucidaGrande</vt:lpstr>
      <vt:lpstr>Arial</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Microsoft Office User</cp:lastModifiedBy>
  <cp:revision>194</cp:revision>
  <cp:lastPrinted>2016-07-18T17:32:49Z</cp:lastPrinted>
  <dcterms:created xsi:type="dcterms:W3CDTF">2016-06-28T14:05:07Z</dcterms:created>
  <dcterms:modified xsi:type="dcterms:W3CDTF">2017-01-13T19:40:43Z</dcterms:modified>
  <cp:category/>
</cp:coreProperties>
</file>