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4" r:id="rId2"/>
    <p:sldId id="405" r:id="rId3"/>
    <p:sldId id="422" r:id="rId4"/>
    <p:sldId id="418" r:id="rId5"/>
    <p:sldId id="419" r:id="rId6"/>
    <p:sldId id="407" r:id="rId7"/>
    <p:sldId id="409" r:id="rId8"/>
    <p:sldId id="425" r:id="rId9"/>
    <p:sldId id="429" r:id="rId10"/>
    <p:sldId id="421" r:id="rId11"/>
    <p:sldId id="424" r:id="rId12"/>
    <p:sldId id="427" r:id="rId13"/>
    <p:sldId id="4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orient="horz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"/>
    <p:restoredTop sz="96569"/>
  </p:normalViewPr>
  <p:slideViewPr>
    <p:cSldViewPr snapToGrid="0" snapToObjects="1" showGuides="1">
      <p:cViewPr varScale="1">
        <p:scale>
          <a:sx n="145" d="100"/>
          <a:sy n="145" d="100"/>
        </p:scale>
        <p:origin x="184" y="232"/>
      </p:cViewPr>
      <p:guideLst>
        <p:guide orient="horz" pos="1488"/>
        <p:guide pos="3840"/>
        <p:guide orient="horz"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E7D0-D785-BE44-AED9-282DE774E59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7A141-E052-DB42-AEF2-CD4ECB0ED2A5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A0416A76-5BD9-8744-A934-C9FCF07CB489}" type="parTrans" cxnId="{176F0409-046D-6340-8530-0241922313D8}">
      <dgm:prSet/>
      <dgm:spPr/>
      <dgm:t>
        <a:bodyPr/>
        <a:lstStyle/>
        <a:p>
          <a:endParaRPr lang="en-US"/>
        </a:p>
      </dgm:t>
    </dgm:pt>
    <dgm:pt modelId="{5E8D35FB-5EF7-F643-BC66-C210A7B4E022}" type="sibTrans" cxnId="{176F0409-046D-6340-8530-0241922313D8}">
      <dgm:prSet/>
      <dgm:spPr/>
      <dgm:t>
        <a:bodyPr/>
        <a:lstStyle/>
        <a:p>
          <a:endParaRPr lang="en-US"/>
        </a:p>
      </dgm:t>
    </dgm:pt>
    <dgm:pt modelId="{48870FB6-B93C-6B48-952A-88E0DDDF27FF}">
      <dgm:prSet phldrT="[Text]"/>
      <dgm:spPr/>
      <dgm:t>
        <a:bodyPr/>
        <a:lstStyle/>
        <a:p>
          <a:r>
            <a:rPr lang="en-US" dirty="0"/>
            <a:t>Now</a:t>
          </a:r>
        </a:p>
      </dgm:t>
    </dgm:pt>
    <dgm:pt modelId="{E74821F8-4D17-DB4F-A4A5-9015D16E3630}" type="parTrans" cxnId="{14BC86EA-5227-C442-BD5D-552A5D963789}">
      <dgm:prSet/>
      <dgm:spPr/>
      <dgm:t>
        <a:bodyPr/>
        <a:lstStyle/>
        <a:p>
          <a:endParaRPr lang="en-US"/>
        </a:p>
      </dgm:t>
    </dgm:pt>
    <dgm:pt modelId="{1B8F2406-9DAB-9949-A1D7-5A9F4283907A}" type="sibTrans" cxnId="{14BC86EA-5227-C442-BD5D-552A5D963789}">
      <dgm:prSet/>
      <dgm:spPr/>
      <dgm:t>
        <a:bodyPr/>
        <a:lstStyle/>
        <a:p>
          <a:endParaRPr lang="en-US"/>
        </a:p>
      </dgm:t>
    </dgm:pt>
    <dgm:pt modelId="{C574C8CA-D01A-4046-A61C-FB5C0B635717}" type="pres">
      <dgm:prSet presAssocID="{D3FBE7D0-D785-BE44-AED9-282DE774E591}" presName="cycle" presStyleCnt="0">
        <dgm:presLayoutVars>
          <dgm:dir/>
          <dgm:resizeHandles val="exact"/>
        </dgm:presLayoutVars>
      </dgm:prSet>
      <dgm:spPr/>
    </dgm:pt>
    <dgm:pt modelId="{706E2A72-5DD9-AF4E-9047-EF7D78E3BB18}" type="pres">
      <dgm:prSet presAssocID="{3237A141-E052-DB42-AEF2-CD4ECB0ED2A5}" presName="arrow" presStyleLbl="node1" presStyleIdx="0" presStyleCnt="2">
        <dgm:presLayoutVars>
          <dgm:bulletEnabled val="1"/>
        </dgm:presLayoutVars>
      </dgm:prSet>
      <dgm:spPr/>
    </dgm:pt>
    <dgm:pt modelId="{84864B6D-F248-EF4B-8CCA-6DB644AFC0EA}" type="pres">
      <dgm:prSet presAssocID="{48870FB6-B93C-6B48-952A-88E0DDDF27FF}" presName="arrow" presStyleLbl="node1" presStyleIdx="1" presStyleCnt="2">
        <dgm:presLayoutVars>
          <dgm:bulletEnabled val="1"/>
        </dgm:presLayoutVars>
      </dgm:prSet>
      <dgm:spPr/>
    </dgm:pt>
  </dgm:ptLst>
  <dgm:cxnLst>
    <dgm:cxn modelId="{176F0409-046D-6340-8530-0241922313D8}" srcId="{D3FBE7D0-D785-BE44-AED9-282DE774E591}" destId="{3237A141-E052-DB42-AEF2-CD4ECB0ED2A5}" srcOrd="0" destOrd="0" parTransId="{A0416A76-5BD9-8744-A934-C9FCF07CB489}" sibTransId="{5E8D35FB-5EF7-F643-BC66-C210A7B4E022}"/>
    <dgm:cxn modelId="{94644E31-3322-9449-8EC0-19D60B22F4A1}" type="presOf" srcId="{D3FBE7D0-D785-BE44-AED9-282DE774E591}" destId="{C574C8CA-D01A-4046-A61C-FB5C0B635717}" srcOrd="0" destOrd="0" presId="urn:microsoft.com/office/officeart/2005/8/layout/arrow1"/>
    <dgm:cxn modelId="{DF762A5E-F14A-1449-AE53-CF8882E9237F}" type="presOf" srcId="{48870FB6-B93C-6B48-952A-88E0DDDF27FF}" destId="{84864B6D-F248-EF4B-8CCA-6DB644AFC0EA}" srcOrd="0" destOrd="0" presId="urn:microsoft.com/office/officeart/2005/8/layout/arrow1"/>
    <dgm:cxn modelId="{C88982DF-D6C0-2043-8548-BB298E9899D5}" type="presOf" srcId="{3237A141-E052-DB42-AEF2-CD4ECB0ED2A5}" destId="{706E2A72-5DD9-AF4E-9047-EF7D78E3BB18}" srcOrd="0" destOrd="0" presId="urn:microsoft.com/office/officeart/2005/8/layout/arrow1"/>
    <dgm:cxn modelId="{14BC86EA-5227-C442-BD5D-552A5D963789}" srcId="{D3FBE7D0-D785-BE44-AED9-282DE774E591}" destId="{48870FB6-B93C-6B48-952A-88E0DDDF27FF}" srcOrd="1" destOrd="0" parTransId="{E74821F8-4D17-DB4F-A4A5-9015D16E3630}" sibTransId="{1B8F2406-9DAB-9949-A1D7-5A9F4283907A}"/>
    <dgm:cxn modelId="{9A86F562-F8C2-CB4C-928A-B5923CBFE2FE}" type="presParOf" srcId="{C574C8CA-D01A-4046-A61C-FB5C0B635717}" destId="{706E2A72-5DD9-AF4E-9047-EF7D78E3BB18}" srcOrd="0" destOrd="0" presId="urn:microsoft.com/office/officeart/2005/8/layout/arrow1"/>
    <dgm:cxn modelId="{BB2C56B7-5B74-654F-870B-742569D2AE90}" type="presParOf" srcId="{C574C8CA-D01A-4046-A61C-FB5C0B635717}" destId="{84864B6D-F248-EF4B-8CCA-6DB644AFC0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50AD1-FB79-3B49-90FD-1F0C4A6AB683}" type="doc">
      <dgm:prSet loTypeId="urn:microsoft.com/office/officeart/2005/8/layout/chevron1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2672BF0-FB3D-B74D-A372-B6E0F7D1A947}">
      <dgm:prSet phldrT="[Text]"/>
      <dgm:spPr/>
      <dgm:t>
        <a:bodyPr/>
        <a:lstStyle/>
        <a:p>
          <a:r>
            <a:rPr lang="en-US" dirty="0"/>
            <a:t>Student Pilot</a:t>
          </a:r>
        </a:p>
      </dgm:t>
    </dgm:pt>
    <dgm:pt modelId="{F1017170-7854-9040-90CE-DAD241BB1BB6}" type="parTrans" cxnId="{D8B66F8D-181E-7A41-AC81-B32E3721D6B2}">
      <dgm:prSet/>
      <dgm:spPr/>
      <dgm:t>
        <a:bodyPr/>
        <a:lstStyle/>
        <a:p>
          <a:endParaRPr lang="en-US"/>
        </a:p>
      </dgm:t>
    </dgm:pt>
    <dgm:pt modelId="{BC257C61-885D-DE4C-B3B4-36965EE7F8C4}" type="sibTrans" cxnId="{D8B66F8D-181E-7A41-AC81-B32E3721D6B2}">
      <dgm:prSet/>
      <dgm:spPr/>
      <dgm:t>
        <a:bodyPr/>
        <a:lstStyle/>
        <a:p>
          <a:endParaRPr lang="en-US"/>
        </a:p>
      </dgm:t>
    </dgm:pt>
    <dgm:pt modelId="{7A941190-9649-474E-9634-AC5ADDBAA409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COMPLETE</a:t>
          </a:r>
        </a:p>
      </dgm:t>
    </dgm:pt>
    <dgm:pt modelId="{9A75F42F-DC7F-5B41-9ACB-1D6E4ABD0798}" type="parTrans" cxnId="{EEA0E9CD-7AD1-9F45-BF4F-CECEEF799661}">
      <dgm:prSet/>
      <dgm:spPr/>
      <dgm:t>
        <a:bodyPr/>
        <a:lstStyle/>
        <a:p>
          <a:endParaRPr lang="en-US"/>
        </a:p>
      </dgm:t>
    </dgm:pt>
    <dgm:pt modelId="{7DE08DCE-7FEC-A74E-B80C-78CDC5E8D3C4}" type="sibTrans" cxnId="{EEA0E9CD-7AD1-9F45-BF4F-CECEEF799661}">
      <dgm:prSet/>
      <dgm:spPr/>
      <dgm:t>
        <a:bodyPr/>
        <a:lstStyle/>
        <a:p>
          <a:endParaRPr lang="en-US"/>
        </a:p>
      </dgm:t>
    </dgm:pt>
    <dgm:pt modelId="{A0519C3A-046C-BC45-80EC-8517E4756553}">
      <dgm:prSet phldrT="[Text]"/>
      <dgm:spPr/>
      <dgm:t>
        <a:bodyPr/>
        <a:lstStyle/>
        <a:p>
          <a:r>
            <a:rPr lang="en-US" dirty="0"/>
            <a:t>All Students</a:t>
          </a:r>
        </a:p>
      </dgm:t>
    </dgm:pt>
    <dgm:pt modelId="{C9509F96-62E3-4D44-9D2C-139AA7A33640}" type="parTrans" cxnId="{CA1EE9EA-959D-A148-9260-5BA4CBE27431}">
      <dgm:prSet/>
      <dgm:spPr/>
      <dgm:t>
        <a:bodyPr/>
        <a:lstStyle/>
        <a:p>
          <a:endParaRPr lang="en-US"/>
        </a:p>
      </dgm:t>
    </dgm:pt>
    <dgm:pt modelId="{23EB0CC0-FC2C-104E-A5B7-1BBD9834C58E}" type="sibTrans" cxnId="{CA1EE9EA-959D-A148-9260-5BA4CBE27431}">
      <dgm:prSet/>
      <dgm:spPr/>
      <dgm:t>
        <a:bodyPr/>
        <a:lstStyle/>
        <a:p>
          <a:endParaRPr lang="en-US"/>
        </a:p>
      </dgm:t>
    </dgm:pt>
    <dgm:pt modelId="{4203F67C-9A8D-5442-8174-DAA323BFBFA0}">
      <dgm:prSet phldrT="[Text]" custT="1"/>
      <dgm:spPr/>
      <dgm:t>
        <a:bodyPr/>
        <a:lstStyle/>
        <a:p>
          <a:pPr>
            <a:buNone/>
          </a:pPr>
          <a:r>
            <a:rPr lang="en-US" sz="1400" kern="1200">
              <a:latin typeface="Arial" panose="020B0604020202020204"/>
              <a:ea typeface="+mn-ea"/>
              <a:cs typeface="+mn-cs"/>
            </a:rPr>
            <a:t>COMPLETE</a:t>
          </a:r>
          <a:endParaRPr lang="en-US" sz="1400" kern="1200" dirty="0">
            <a:latin typeface="Arial" panose="020B0604020202020204"/>
            <a:ea typeface="+mn-ea"/>
            <a:cs typeface="+mn-cs"/>
          </a:endParaRPr>
        </a:p>
      </dgm:t>
    </dgm:pt>
    <dgm:pt modelId="{4CB61E4B-52DE-DE48-A9DA-D299252AAEB1}" type="parTrans" cxnId="{AA8A0794-3688-594C-859C-00BC464C4A71}">
      <dgm:prSet/>
      <dgm:spPr/>
      <dgm:t>
        <a:bodyPr/>
        <a:lstStyle/>
        <a:p>
          <a:endParaRPr lang="en-US"/>
        </a:p>
      </dgm:t>
    </dgm:pt>
    <dgm:pt modelId="{CCEFB018-BB0F-5B4B-8DB7-69F5B040D253}" type="sibTrans" cxnId="{AA8A0794-3688-594C-859C-00BC464C4A71}">
      <dgm:prSet/>
      <dgm:spPr/>
      <dgm:t>
        <a:bodyPr/>
        <a:lstStyle/>
        <a:p>
          <a:endParaRPr lang="en-US"/>
        </a:p>
      </dgm:t>
    </dgm:pt>
    <dgm:pt modelId="{16A00755-0125-9243-A67D-730C5EB18AA5}">
      <dgm:prSet phldrT="[Text]"/>
      <dgm:spPr/>
      <dgm:t>
        <a:bodyPr/>
        <a:lstStyle/>
        <a:p>
          <a:r>
            <a:rPr lang="en-US" dirty="0"/>
            <a:t>Faculty/Staff Pilot</a:t>
          </a:r>
        </a:p>
      </dgm:t>
    </dgm:pt>
    <dgm:pt modelId="{B0E8BF8F-FF23-924E-AED5-FDFCC0D14792}" type="parTrans" cxnId="{6551B7A6-89EC-9740-91A7-62D1478E7610}">
      <dgm:prSet/>
      <dgm:spPr/>
      <dgm:t>
        <a:bodyPr/>
        <a:lstStyle/>
        <a:p>
          <a:endParaRPr lang="en-US"/>
        </a:p>
      </dgm:t>
    </dgm:pt>
    <dgm:pt modelId="{487FBB6E-B639-FC41-84F2-CDB605AAB47F}" type="sibTrans" cxnId="{6551B7A6-89EC-9740-91A7-62D1478E7610}">
      <dgm:prSet/>
      <dgm:spPr/>
      <dgm:t>
        <a:bodyPr/>
        <a:lstStyle/>
        <a:p>
          <a:endParaRPr lang="en-US"/>
        </a:p>
      </dgm:t>
    </dgm:pt>
    <dgm:pt modelId="{51300536-EF9C-5544-B0C6-9711C83B9531}">
      <dgm:prSet phldrT="[Text]" custT="1"/>
      <dgm:spPr/>
      <dgm:t>
        <a:bodyPr/>
        <a:lstStyle/>
        <a:p>
          <a:pPr>
            <a:buNone/>
          </a:pPr>
          <a:r>
            <a:rPr lang="en-US" sz="1400" kern="1200" dirty="0">
              <a:latin typeface="Arial" panose="020B0604020202020204"/>
              <a:ea typeface="+mn-ea"/>
              <a:cs typeface="+mn-cs"/>
            </a:rPr>
            <a:t>COMPLETE</a:t>
          </a:r>
        </a:p>
      </dgm:t>
    </dgm:pt>
    <dgm:pt modelId="{101B8F5A-3084-B449-AEB6-A8776710E05F}" type="parTrans" cxnId="{96849B65-24ED-A842-9622-47DC2C1497BF}">
      <dgm:prSet/>
      <dgm:spPr/>
      <dgm:t>
        <a:bodyPr/>
        <a:lstStyle/>
        <a:p>
          <a:endParaRPr lang="en-US"/>
        </a:p>
      </dgm:t>
    </dgm:pt>
    <dgm:pt modelId="{E5E124F2-70A7-3344-BF92-A37CA8AE6454}" type="sibTrans" cxnId="{96849B65-24ED-A842-9622-47DC2C1497BF}">
      <dgm:prSet/>
      <dgm:spPr/>
      <dgm:t>
        <a:bodyPr/>
        <a:lstStyle/>
        <a:p>
          <a:endParaRPr lang="en-US"/>
        </a:p>
      </dgm:t>
    </dgm:pt>
    <dgm:pt modelId="{BF0D4AE0-4433-944C-8FE0-38B0579D4FD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All Faculty Staff</a:t>
          </a:r>
        </a:p>
      </dgm:t>
    </dgm:pt>
    <dgm:pt modelId="{9BFAD810-C196-8C4A-9955-DD7E9B126E5A}" type="parTrans" cxnId="{5FB638DE-E146-654C-A1D2-42603B838216}">
      <dgm:prSet/>
      <dgm:spPr/>
      <dgm:t>
        <a:bodyPr/>
        <a:lstStyle/>
        <a:p>
          <a:endParaRPr lang="en-US"/>
        </a:p>
      </dgm:t>
    </dgm:pt>
    <dgm:pt modelId="{004FF962-2532-B841-9460-ECC7901FFB89}" type="sibTrans" cxnId="{5FB638DE-E146-654C-A1D2-42603B838216}">
      <dgm:prSet/>
      <dgm:spPr/>
      <dgm:t>
        <a:bodyPr/>
        <a:lstStyle/>
        <a:p>
          <a:endParaRPr lang="en-US"/>
        </a:p>
      </dgm:t>
    </dgm:pt>
    <dgm:pt modelId="{4C84F299-82AD-7346-BECF-59E15E6ED64D}">
      <dgm:prSet phldrT="[Text]" custT="1"/>
      <dgm:spPr/>
      <dgm:t>
        <a:bodyPr/>
        <a:lstStyle/>
        <a:p>
          <a:r>
            <a:rPr lang="en-US" sz="1900" kern="1200" dirty="0">
              <a:solidFill>
                <a:srgbClr val="66666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Beta Available: Summer 2021</a:t>
          </a:r>
        </a:p>
      </dgm:t>
    </dgm:pt>
    <dgm:pt modelId="{DE74328D-22CC-0D4A-A7C2-F2D688EC0AD5}" type="parTrans" cxnId="{F1906037-C79D-8348-B908-5515603BD765}">
      <dgm:prSet/>
      <dgm:spPr/>
      <dgm:t>
        <a:bodyPr/>
        <a:lstStyle/>
        <a:p>
          <a:endParaRPr lang="en-US"/>
        </a:p>
      </dgm:t>
    </dgm:pt>
    <dgm:pt modelId="{38315F81-3DDB-FE4F-87A4-0DF3C92C8B7F}" type="sibTrans" cxnId="{F1906037-C79D-8348-B908-5515603BD765}">
      <dgm:prSet/>
      <dgm:spPr/>
      <dgm:t>
        <a:bodyPr/>
        <a:lstStyle/>
        <a:p>
          <a:endParaRPr lang="en-US"/>
        </a:p>
      </dgm:t>
    </dgm:pt>
    <dgm:pt modelId="{3BF68510-BCEC-7341-B355-02E240C910B9}">
      <dgm:prSet phldrT="[Text]"/>
      <dgm:spPr/>
      <dgm:t>
        <a:bodyPr/>
        <a:lstStyle/>
        <a:p>
          <a:r>
            <a:rPr lang="en-US" sz="1900" dirty="0"/>
            <a:t>Identify feedback</a:t>
          </a:r>
        </a:p>
      </dgm:t>
    </dgm:pt>
    <dgm:pt modelId="{E75E279A-071A-3041-A028-0F9272126720}" type="parTrans" cxnId="{8D088A30-4C47-694E-A201-87352410B302}">
      <dgm:prSet/>
      <dgm:spPr/>
      <dgm:t>
        <a:bodyPr/>
        <a:lstStyle/>
        <a:p>
          <a:endParaRPr lang="en-US"/>
        </a:p>
      </dgm:t>
    </dgm:pt>
    <dgm:pt modelId="{1F3505BA-687B-F143-8957-3A0FF7989008}" type="sibTrans" cxnId="{8D088A30-4C47-694E-A201-87352410B302}">
      <dgm:prSet/>
      <dgm:spPr/>
      <dgm:t>
        <a:bodyPr/>
        <a:lstStyle/>
        <a:p>
          <a:endParaRPr lang="en-US"/>
        </a:p>
      </dgm:t>
    </dgm:pt>
    <dgm:pt modelId="{EC637A23-A9EB-1747-8905-BD9E14B97B0D}">
      <dgm:prSet phldrT="[Text]"/>
      <dgm:spPr/>
      <dgm:t>
        <a:bodyPr/>
        <a:lstStyle/>
        <a:p>
          <a:r>
            <a:rPr lang="en-US" sz="1900" dirty="0"/>
            <a:t>Refine product</a:t>
          </a:r>
        </a:p>
      </dgm:t>
    </dgm:pt>
    <dgm:pt modelId="{18119578-5FE1-234E-A833-E31C6EC8D140}" type="parTrans" cxnId="{39A5E2E9-B759-714A-903D-8EE030C450B1}">
      <dgm:prSet/>
      <dgm:spPr/>
      <dgm:t>
        <a:bodyPr/>
        <a:lstStyle/>
        <a:p>
          <a:endParaRPr lang="en-US"/>
        </a:p>
      </dgm:t>
    </dgm:pt>
    <dgm:pt modelId="{E034DC7F-9DC1-5543-8EDE-88FFD6A06F20}" type="sibTrans" cxnId="{39A5E2E9-B759-714A-903D-8EE030C450B1}">
      <dgm:prSet/>
      <dgm:spPr/>
      <dgm:t>
        <a:bodyPr/>
        <a:lstStyle/>
        <a:p>
          <a:endParaRPr lang="en-US"/>
        </a:p>
      </dgm:t>
    </dgm:pt>
    <dgm:pt modelId="{FFDF7F3C-1E49-A443-AF3A-2A0ABC3BFCBC}">
      <dgm:prSet phldrT="[Text]"/>
      <dgm:spPr/>
      <dgm:t>
        <a:bodyPr/>
        <a:lstStyle/>
        <a:p>
          <a:r>
            <a:rPr lang="en-US" sz="1900" dirty="0"/>
            <a:t>Prepare Stakeholders</a:t>
          </a:r>
        </a:p>
      </dgm:t>
    </dgm:pt>
    <dgm:pt modelId="{B61A7359-7C80-B447-A5B1-27EA8661AA12}" type="parTrans" cxnId="{D485C534-DB08-E34E-9E75-3017F4DDBF43}">
      <dgm:prSet/>
      <dgm:spPr/>
      <dgm:t>
        <a:bodyPr/>
        <a:lstStyle/>
        <a:p>
          <a:endParaRPr lang="en-US"/>
        </a:p>
      </dgm:t>
    </dgm:pt>
    <dgm:pt modelId="{5FF57E77-CF85-4647-83DE-E6F8962F2538}" type="sibTrans" cxnId="{D485C534-DB08-E34E-9E75-3017F4DDBF43}">
      <dgm:prSet/>
      <dgm:spPr/>
      <dgm:t>
        <a:bodyPr/>
        <a:lstStyle/>
        <a:p>
          <a:endParaRPr lang="en-US"/>
        </a:p>
      </dgm:t>
    </dgm:pt>
    <dgm:pt modelId="{17D26299-1F53-4841-A41F-F4C35DCD5431}">
      <dgm:prSet phldrT="[Text]"/>
      <dgm:spPr/>
      <dgm:t>
        <a:bodyPr/>
        <a:lstStyle/>
        <a:p>
          <a:r>
            <a:rPr lang="en-US" sz="1900" kern="1200" dirty="0"/>
            <a:t>Beta Available: Late-Spring 2021</a:t>
          </a:r>
        </a:p>
      </dgm:t>
    </dgm:pt>
    <dgm:pt modelId="{6F749260-3C74-CD4B-8F76-7ACEAF8B10BB}" type="parTrans" cxnId="{36D66FBC-550F-6C43-8ECE-30F02303DBB7}">
      <dgm:prSet/>
      <dgm:spPr/>
      <dgm:t>
        <a:bodyPr/>
        <a:lstStyle/>
        <a:p>
          <a:endParaRPr lang="en-US"/>
        </a:p>
      </dgm:t>
    </dgm:pt>
    <dgm:pt modelId="{94235662-B633-574A-AA9B-BD2CD1F76E7F}" type="sibTrans" cxnId="{36D66FBC-550F-6C43-8ECE-30F02303DBB7}">
      <dgm:prSet/>
      <dgm:spPr/>
      <dgm:t>
        <a:bodyPr/>
        <a:lstStyle/>
        <a:p>
          <a:endParaRPr lang="en-US"/>
        </a:p>
      </dgm:t>
    </dgm:pt>
    <dgm:pt modelId="{A7FEE66F-464A-584B-BCA7-057E23B2CD76}">
      <dgm:prSet phldrT="[Text]"/>
      <dgm:spPr/>
      <dgm:t>
        <a:bodyPr/>
        <a:lstStyle/>
        <a:p>
          <a:r>
            <a:rPr lang="en-US" sz="1900" kern="1200" dirty="0"/>
            <a:t>Identify feedback</a:t>
          </a:r>
        </a:p>
      </dgm:t>
    </dgm:pt>
    <dgm:pt modelId="{00E81C60-BE30-3341-92DF-66C74284ABA9}" type="parTrans" cxnId="{B9165D39-0632-6343-A20A-9EC201B7BA1B}">
      <dgm:prSet/>
      <dgm:spPr/>
      <dgm:t>
        <a:bodyPr/>
        <a:lstStyle/>
        <a:p>
          <a:endParaRPr lang="en-US"/>
        </a:p>
      </dgm:t>
    </dgm:pt>
    <dgm:pt modelId="{68FEA052-D890-404D-BF11-964CA56640F2}" type="sibTrans" cxnId="{B9165D39-0632-6343-A20A-9EC201B7BA1B}">
      <dgm:prSet/>
      <dgm:spPr/>
      <dgm:t>
        <a:bodyPr/>
        <a:lstStyle/>
        <a:p>
          <a:endParaRPr lang="en-US"/>
        </a:p>
      </dgm:t>
    </dgm:pt>
    <dgm:pt modelId="{CC0FEB9B-3339-3048-BDF7-FFFC2D3382CF}">
      <dgm:prSet phldrT="[Text]"/>
      <dgm:spPr/>
      <dgm:t>
        <a:bodyPr/>
        <a:lstStyle/>
        <a:p>
          <a:r>
            <a:rPr lang="en-US" sz="1900" kern="1200"/>
            <a:t>Refine product</a:t>
          </a:r>
          <a:endParaRPr lang="en-US" sz="1900" kern="1200" dirty="0"/>
        </a:p>
      </dgm:t>
    </dgm:pt>
    <dgm:pt modelId="{239556E8-499C-9F4A-BE0B-F1EAC862C0F2}" type="parTrans" cxnId="{E0A6992C-CBEB-AA4E-B848-5D932CC59798}">
      <dgm:prSet/>
      <dgm:spPr/>
      <dgm:t>
        <a:bodyPr/>
        <a:lstStyle/>
        <a:p>
          <a:endParaRPr lang="en-US"/>
        </a:p>
      </dgm:t>
    </dgm:pt>
    <dgm:pt modelId="{D0DBEA4B-734A-2540-97AF-7A44912E63CE}" type="sibTrans" cxnId="{E0A6992C-CBEB-AA4E-B848-5D932CC59798}">
      <dgm:prSet/>
      <dgm:spPr/>
      <dgm:t>
        <a:bodyPr/>
        <a:lstStyle/>
        <a:p>
          <a:endParaRPr lang="en-US"/>
        </a:p>
      </dgm:t>
    </dgm:pt>
    <dgm:pt modelId="{7BB37547-5EFE-D247-8B1E-5E338CF20AAA}">
      <dgm:prSet phldrT="[Text]"/>
      <dgm:spPr/>
      <dgm:t>
        <a:bodyPr/>
        <a:lstStyle/>
        <a:p>
          <a:r>
            <a:rPr lang="en-US" sz="1900" kern="1200" dirty="0"/>
            <a:t>Prepare Stakeholders</a:t>
          </a:r>
        </a:p>
      </dgm:t>
    </dgm:pt>
    <dgm:pt modelId="{C71C591E-BE7D-CC4D-AE66-7A2B78822BFE}" type="parTrans" cxnId="{526A2A39-DA99-AF4E-B745-748A6146F00C}">
      <dgm:prSet/>
      <dgm:spPr/>
      <dgm:t>
        <a:bodyPr/>
        <a:lstStyle/>
        <a:p>
          <a:endParaRPr lang="en-US"/>
        </a:p>
      </dgm:t>
    </dgm:pt>
    <dgm:pt modelId="{2F3C8124-108A-A042-A7C9-1D293563E2CE}" type="sibTrans" cxnId="{526A2A39-DA99-AF4E-B745-748A6146F00C}">
      <dgm:prSet/>
      <dgm:spPr/>
      <dgm:t>
        <a:bodyPr/>
        <a:lstStyle/>
        <a:p>
          <a:endParaRPr lang="en-US"/>
        </a:p>
      </dgm:t>
    </dgm:pt>
    <dgm:pt modelId="{B729DCCF-47E2-B242-9ED6-B1A813EE196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New </a:t>
          </a:r>
          <a:r>
            <a:rPr lang="en-US" dirty="0" err="1"/>
            <a:t>MyUB</a:t>
          </a:r>
          <a:endParaRPr lang="en-US" dirty="0"/>
        </a:p>
      </dgm:t>
    </dgm:pt>
    <dgm:pt modelId="{D0D2E23A-36C3-864C-9A32-A2AF0F351AD4}" type="parTrans" cxnId="{AF3ECCCC-A4CA-5544-BE50-DA7252410C17}">
      <dgm:prSet/>
      <dgm:spPr/>
      <dgm:t>
        <a:bodyPr/>
        <a:lstStyle/>
        <a:p>
          <a:endParaRPr lang="en-US"/>
        </a:p>
      </dgm:t>
    </dgm:pt>
    <dgm:pt modelId="{1ECAA625-C60A-E146-9A33-F1FCDAD49723}" type="sibTrans" cxnId="{AF3ECCCC-A4CA-5544-BE50-DA7252410C17}">
      <dgm:prSet/>
      <dgm:spPr/>
      <dgm:t>
        <a:bodyPr/>
        <a:lstStyle/>
        <a:p>
          <a:endParaRPr lang="en-US"/>
        </a:p>
      </dgm:t>
    </dgm:pt>
    <dgm:pt modelId="{8F5A2B48-0FDB-3B46-A02A-A00AF6310DF4}">
      <dgm:prSet phldrT="[Text]"/>
      <dgm:spPr/>
      <dgm:t>
        <a:bodyPr/>
        <a:lstStyle/>
        <a:p>
          <a:r>
            <a:rPr lang="en-US" sz="1900" dirty="0"/>
            <a:t>Beta Available: Mid-Fall 2020 </a:t>
          </a:r>
        </a:p>
      </dgm:t>
    </dgm:pt>
    <dgm:pt modelId="{D3E0BC8D-FFB4-1946-B47F-C2570082427D}" type="parTrans" cxnId="{7E8E3A97-C623-2944-9300-FCF48FA9E503}">
      <dgm:prSet/>
      <dgm:spPr/>
      <dgm:t>
        <a:bodyPr/>
        <a:lstStyle/>
        <a:p>
          <a:endParaRPr lang="en-US"/>
        </a:p>
      </dgm:t>
    </dgm:pt>
    <dgm:pt modelId="{D3BD3985-23BA-2C4D-9DAA-06E3307F92DB}" type="sibTrans" cxnId="{7E8E3A97-C623-2944-9300-FCF48FA9E503}">
      <dgm:prSet/>
      <dgm:spPr/>
      <dgm:t>
        <a:bodyPr/>
        <a:lstStyle/>
        <a:p>
          <a:endParaRPr lang="en-US"/>
        </a:p>
      </dgm:t>
    </dgm:pt>
    <dgm:pt modelId="{8FE4E8B1-AC99-964E-8834-EB6444618FCE}">
      <dgm:prSet phldrT="[Text]"/>
      <dgm:spPr/>
      <dgm:t>
        <a:bodyPr/>
        <a:lstStyle/>
        <a:p>
          <a:r>
            <a:rPr lang="en-US" sz="1900" kern="1200" dirty="0"/>
            <a:t>Beta Available: Winter 2021</a:t>
          </a:r>
        </a:p>
      </dgm:t>
    </dgm:pt>
    <dgm:pt modelId="{743730B8-8430-4548-97FC-3AD64F8655AD}" type="parTrans" cxnId="{07B283F2-6D43-5046-A65F-D1DFF8CA6D88}">
      <dgm:prSet/>
      <dgm:spPr/>
      <dgm:t>
        <a:bodyPr/>
        <a:lstStyle/>
        <a:p>
          <a:endParaRPr lang="en-US"/>
        </a:p>
      </dgm:t>
    </dgm:pt>
    <dgm:pt modelId="{252A66F0-FAEA-954F-95CF-A6029AAFBA55}" type="sibTrans" cxnId="{07B283F2-6D43-5046-A65F-D1DFF8CA6D88}">
      <dgm:prSet/>
      <dgm:spPr/>
      <dgm:t>
        <a:bodyPr/>
        <a:lstStyle/>
        <a:p>
          <a:endParaRPr lang="en-US"/>
        </a:p>
      </dgm:t>
    </dgm:pt>
    <dgm:pt modelId="{87B90BF5-EA44-484C-B63C-D4BCBD4CB08A}">
      <dgm:prSet phldrT="[Text]" custT="1"/>
      <dgm:spPr/>
      <dgm:t>
        <a:bodyPr/>
        <a:lstStyle/>
        <a:p>
          <a:pPr>
            <a:buNone/>
          </a:pPr>
          <a:r>
            <a:rPr lang="en-US" sz="1400" kern="1200" dirty="0">
              <a:latin typeface="Arial" panose="020B0604020202020204"/>
              <a:ea typeface="+mn-ea"/>
              <a:cs typeface="+mn-cs"/>
            </a:rPr>
            <a:t>COMPLETE</a:t>
          </a:r>
          <a:endParaRPr lang="en-US" sz="1400" kern="1200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gm:t>
    </dgm:pt>
    <dgm:pt modelId="{DDA8A672-2939-0343-8D53-C72E08FE10D6}" type="parTrans" cxnId="{D186C2F3-49BD-124E-97B9-274F2DFDA947}">
      <dgm:prSet/>
      <dgm:spPr/>
      <dgm:t>
        <a:bodyPr/>
        <a:lstStyle/>
        <a:p>
          <a:endParaRPr lang="en-US"/>
        </a:p>
      </dgm:t>
    </dgm:pt>
    <dgm:pt modelId="{4D85ACF7-30B7-F444-993B-7F6740B55F33}" type="sibTrans" cxnId="{D186C2F3-49BD-124E-97B9-274F2DFDA947}">
      <dgm:prSet/>
      <dgm:spPr/>
      <dgm:t>
        <a:bodyPr/>
        <a:lstStyle/>
        <a:p>
          <a:endParaRPr lang="en-US"/>
        </a:p>
      </dgm:t>
    </dgm:pt>
    <dgm:pt modelId="{14869AF3-642D-ED4C-94EF-346950592DCE}">
      <dgm:prSet phldrT="[Text]" custT="1"/>
      <dgm:spPr>
        <a:noFill/>
      </dgm:spPr>
      <dgm:t>
        <a:bodyPr/>
        <a:lstStyle/>
        <a:p>
          <a:r>
            <a:rPr lang="en-US" sz="1400" b="1" kern="1200" dirty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IN PROGRESS</a:t>
          </a:r>
        </a:p>
      </dgm:t>
    </dgm:pt>
    <dgm:pt modelId="{4B06F80C-CA85-9C4F-8EAB-07E2C2396760}" type="parTrans" cxnId="{96050BA0-99DE-114D-B863-EA55C1E7B625}">
      <dgm:prSet/>
      <dgm:spPr/>
      <dgm:t>
        <a:bodyPr/>
        <a:lstStyle/>
        <a:p>
          <a:endParaRPr lang="en-US"/>
        </a:p>
      </dgm:t>
    </dgm:pt>
    <dgm:pt modelId="{CF3A117B-1DF1-F044-AF17-FB0EF4BC7377}" type="sibTrans" cxnId="{96050BA0-99DE-114D-B863-EA55C1E7B625}">
      <dgm:prSet/>
      <dgm:spPr/>
      <dgm:t>
        <a:bodyPr/>
        <a:lstStyle/>
        <a:p>
          <a:endParaRPr lang="en-US"/>
        </a:p>
      </dgm:t>
    </dgm:pt>
    <dgm:pt modelId="{DE6A8626-4A2E-E548-944E-3985711C0739}">
      <dgm:prSet phldrT="[Text]"/>
      <dgm:spPr>
        <a:noFill/>
      </dgm:spPr>
      <dgm:t>
        <a:bodyPr/>
        <a:lstStyle/>
        <a:p>
          <a:r>
            <a:rPr lang="en-US" sz="1900" kern="1200" dirty="0">
              <a:solidFill>
                <a:schemeClr val="tx2"/>
              </a:solidFill>
            </a:rPr>
            <a:t>August 18, 2021:</a:t>
          </a:r>
        </a:p>
      </dgm:t>
    </dgm:pt>
    <dgm:pt modelId="{FAE375C6-35A6-B542-8523-B92B28A1033C}" type="parTrans" cxnId="{E8212AE2-14FB-1B47-9734-71D8F151BDE3}">
      <dgm:prSet/>
      <dgm:spPr/>
      <dgm:t>
        <a:bodyPr/>
        <a:lstStyle/>
        <a:p>
          <a:endParaRPr lang="en-US"/>
        </a:p>
      </dgm:t>
    </dgm:pt>
    <dgm:pt modelId="{83C10399-C442-3C49-ADEA-DC2BA7FFEB84}" type="sibTrans" cxnId="{E8212AE2-14FB-1B47-9734-71D8F151BDE3}">
      <dgm:prSet/>
      <dgm:spPr/>
      <dgm:t>
        <a:bodyPr/>
        <a:lstStyle/>
        <a:p>
          <a:endParaRPr lang="en-US"/>
        </a:p>
      </dgm:t>
    </dgm:pt>
    <dgm:pt modelId="{9235886C-4AC8-3E43-BB5D-303A784A1E52}">
      <dgm:prSet phldrT="[Text]" custT="1"/>
      <dgm:spPr>
        <a:noFill/>
      </dgm:spPr>
      <dgm:t>
        <a:bodyPr/>
        <a:lstStyle/>
        <a:p>
          <a:r>
            <a:rPr lang="en-US" sz="1600" kern="1200" dirty="0">
              <a:solidFill>
                <a:schemeClr val="tx1"/>
              </a:solidFill>
            </a:rPr>
            <a:t>Transition </a:t>
          </a:r>
          <a:br>
            <a:rPr lang="en-US" sz="1600" kern="1200" dirty="0">
              <a:solidFill>
                <a:schemeClr val="tx1"/>
              </a:solidFill>
            </a:rPr>
          </a:b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-Beta to replace </a:t>
          </a: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 Classic</a:t>
          </a:r>
        </a:p>
      </dgm:t>
    </dgm:pt>
    <dgm:pt modelId="{51DF1E5C-0122-0440-82A9-FE3E3F691898}" type="parTrans" cxnId="{9A893CC0-E033-5740-927A-EC238E8C1F72}">
      <dgm:prSet/>
      <dgm:spPr/>
      <dgm:t>
        <a:bodyPr/>
        <a:lstStyle/>
        <a:p>
          <a:endParaRPr lang="en-US"/>
        </a:p>
      </dgm:t>
    </dgm:pt>
    <dgm:pt modelId="{4A875083-A450-FB43-B316-AE283CA3505E}" type="sibTrans" cxnId="{9A893CC0-E033-5740-927A-EC238E8C1F72}">
      <dgm:prSet/>
      <dgm:spPr/>
      <dgm:t>
        <a:bodyPr/>
        <a:lstStyle/>
        <a:p>
          <a:endParaRPr lang="en-US"/>
        </a:p>
      </dgm:t>
    </dgm:pt>
    <dgm:pt modelId="{8523F1CA-301C-2440-A0CD-04B464B8081F}">
      <dgm:prSet phldrT="[Text]" custT="1"/>
      <dgm:spPr>
        <a:noFill/>
      </dgm:spPr>
      <dgm:t>
        <a:bodyPr/>
        <a:lstStyle/>
        <a:p>
          <a:r>
            <a:rPr lang="en-US" sz="1600" kern="1200" dirty="0">
              <a:solidFill>
                <a:schemeClr val="tx1"/>
              </a:solidFill>
            </a:rPr>
            <a:t>Keep </a:t>
          </a: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 Classic Available</a:t>
          </a:r>
        </a:p>
      </dgm:t>
    </dgm:pt>
    <dgm:pt modelId="{39E48848-37DC-954D-A75A-9EF72408FA54}" type="parTrans" cxnId="{8FB2B8DD-393F-C84F-804F-D038DA0A4975}">
      <dgm:prSet/>
      <dgm:spPr/>
      <dgm:t>
        <a:bodyPr/>
        <a:lstStyle/>
        <a:p>
          <a:endParaRPr lang="en-US"/>
        </a:p>
      </dgm:t>
    </dgm:pt>
    <dgm:pt modelId="{BF976D42-3545-0C41-9B87-4C4A676EAA3B}" type="sibTrans" cxnId="{8FB2B8DD-393F-C84F-804F-D038DA0A4975}">
      <dgm:prSet/>
      <dgm:spPr/>
      <dgm:t>
        <a:bodyPr/>
        <a:lstStyle/>
        <a:p>
          <a:endParaRPr lang="en-US"/>
        </a:p>
      </dgm:t>
    </dgm:pt>
    <dgm:pt modelId="{0A2C8EBC-DD01-DB4D-ADF6-CAA618D467EF}">
      <dgm:prSet phldrT="[Text]" custT="1"/>
      <dgm:spPr>
        <a:noFill/>
      </dgm:spPr>
      <dgm:t>
        <a:bodyPr/>
        <a:lstStyle/>
        <a:p>
          <a:r>
            <a:rPr lang="en-US" sz="1900" kern="1200" dirty="0">
              <a:solidFill>
                <a:schemeClr val="tx2"/>
              </a:solidFill>
            </a:rPr>
            <a:t>End of Fall Semester:</a:t>
          </a:r>
          <a:endParaRPr lang="en-US" sz="1600" kern="1200" dirty="0">
            <a:solidFill>
              <a:srgbClr val="666666"/>
            </a:solidFill>
            <a:latin typeface="Arial" panose="020B0604020202020204"/>
            <a:ea typeface="+mn-ea"/>
            <a:cs typeface="+mn-cs"/>
          </a:endParaRPr>
        </a:p>
      </dgm:t>
    </dgm:pt>
    <dgm:pt modelId="{1C8CCE68-1CDF-1F40-8585-186854F1486D}" type="parTrans" cxnId="{BB5168F6-3B4C-5C43-B000-90D51C948DFC}">
      <dgm:prSet/>
      <dgm:spPr/>
      <dgm:t>
        <a:bodyPr/>
        <a:lstStyle/>
        <a:p>
          <a:endParaRPr lang="en-US"/>
        </a:p>
      </dgm:t>
    </dgm:pt>
    <dgm:pt modelId="{D79C1D18-0E58-9241-8AFE-7ECDFD9A87C4}" type="sibTrans" cxnId="{BB5168F6-3B4C-5C43-B000-90D51C948DFC}">
      <dgm:prSet/>
      <dgm:spPr/>
      <dgm:t>
        <a:bodyPr/>
        <a:lstStyle/>
        <a:p>
          <a:endParaRPr lang="en-US"/>
        </a:p>
      </dgm:t>
    </dgm:pt>
    <dgm:pt modelId="{FCD176EF-8FC3-EC4D-BB00-08FB28B657E4}">
      <dgm:prSet phldrT="[Text]" custT="1"/>
      <dgm:spPr>
        <a:noFill/>
      </dgm:spPr>
      <dgm:t>
        <a:bodyPr/>
        <a:lstStyle/>
        <a:p>
          <a:r>
            <a:rPr lang="en-US" sz="1600" kern="1200" dirty="0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Sunset </a:t>
          </a:r>
          <a:r>
            <a:rPr lang="en-US" sz="1600" kern="1200" dirty="0" err="1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MyUB</a:t>
          </a:r>
          <a:r>
            <a:rPr lang="en-US" sz="1600" kern="1200" dirty="0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 Classic</a:t>
          </a:r>
        </a:p>
      </dgm:t>
    </dgm:pt>
    <dgm:pt modelId="{E9983A97-1178-764D-8479-3AADBD2CDD6F}" type="parTrans" cxnId="{83BBA851-E065-8E41-A914-5DBA70070C10}">
      <dgm:prSet/>
      <dgm:spPr/>
      <dgm:t>
        <a:bodyPr/>
        <a:lstStyle/>
        <a:p>
          <a:endParaRPr lang="en-US"/>
        </a:p>
      </dgm:t>
    </dgm:pt>
    <dgm:pt modelId="{6FCFE003-B703-7E43-8AF2-0B3CF007E6C5}" type="sibTrans" cxnId="{83BBA851-E065-8E41-A914-5DBA70070C10}">
      <dgm:prSet/>
      <dgm:spPr/>
      <dgm:t>
        <a:bodyPr/>
        <a:lstStyle/>
        <a:p>
          <a:endParaRPr lang="en-US"/>
        </a:p>
      </dgm:t>
    </dgm:pt>
    <dgm:pt modelId="{7F138C40-11DA-7B4F-B1DA-658E799F7A47}" type="pres">
      <dgm:prSet presAssocID="{CB750AD1-FB79-3B49-90FD-1F0C4A6AB683}" presName="Name0" presStyleCnt="0">
        <dgm:presLayoutVars>
          <dgm:dir/>
          <dgm:animLvl val="lvl"/>
          <dgm:resizeHandles val="exact"/>
        </dgm:presLayoutVars>
      </dgm:prSet>
      <dgm:spPr/>
    </dgm:pt>
    <dgm:pt modelId="{CB8F4D98-C637-8544-A383-43EF79423A8E}" type="pres">
      <dgm:prSet presAssocID="{E2672BF0-FB3D-B74D-A372-B6E0F7D1A947}" presName="composite" presStyleCnt="0"/>
      <dgm:spPr/>
    </dgm:pt>
    <dgm:pt modelId="{6B5D46BA-F631-E541-A6E6-B1500D84D4C1}" type="pres">
      <dgm:prSet presAssocID="{E2672BF0-FB3D-B74D-A372-B6E0F7D1A94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FB2336-52C1-7B4C-A510-F18F1223CA8C}" type="pres">
      <dgm:prSet presAssocID="{E2672BF0-FB3D-B74D-A372-B6E0F7D1A947}" presName="desTx" presStyleLbl="revTx" presStyleIdx="0" presStyleCnt="5">
        <dgm:presLayoutVars>
          <dgm:bulletEnabled val="1"/>
        </dgm:presLayoutVars>
      </dgm:prSet>
      <dgm:spPr/>
    </dgm:pt>
    <dgm:pt modelId="{8DF33185-E2B9-4E42-869E-7CAAD7EA6FF1}" type="pres">
      <dgm:prSet presAssocID="{BC257C61-885D-DE4C-B3B4-36965EE7F8C4}" presName="space" presStyleCnt="0"/>
      <dgm:spPr/>
    </dgm:pt>
    <dgm:pt modelId="{CF2DA88C-0763-BB49-ACD0-5C16AD08A0CA}" type="pres">
      <dgm:prSet presAssocID="{A0519C3A-046C-BC45-80EC-8517E4756553}" presName="composite" presStyleCnt="0"/>
      <dgm:spPr/>
    </dgm:pt>
    <dgm:pt modelId="{BCBEBCCE-65C5-844D-B58D-9B7F30BE04B4}" type="pres">
      <dgm:prSet presAssocID="{A0519C3A-046C-BC45-80EC-8517E475655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3214A0A-8545-5144-8BC1-19311E646736}" type="pres">
      <dgm:prSet presAssocID="{A0519C3A-046C-BC45-80EC-8517E4756553}" presName="desTx" presStyleLbl="revTx" presStyleIdx="1" presStyleCnt="5">
        <dgm:presLayoutVars>
          <dgm:bulletEnabled val="1"/>
        </dgm:presLayoutVars>
      </dgm:prSet>
      <dgm:spPr/>
    </dgm:pt>
    <dgm:pt modelId="{09D7198E-397D-5B4A-ADA4-AA0F72A40BB5}" type="pres">
      <dgm:prSet presAssocID="{23EB0CC0-FC2C-104E-A5B7-1BBD9834C58E}" presName="space" presStyleCnt="0"/>
      <dgm:spPr/>
    </dgm:pt>
    <dgm:pt modelId="{D6E3EE5C-1E3E-2F45-BC25-DDC9531FD566}" type="pres">
      <dgm:prSet presAssocID="{16A00755-0125-9243-A67D-730C5EB18AA5}" presName="composite" presStyleCnt="0"/>
      <dgm:spPr/>
    </dgm:pt>
    <dgm:pt modelId="{90292058-8F96-A74F-898C-823693044DA6}" type="pres">
      <dgm:prSet presAssocID="{16A00755-0125-9243-A67D-730C5EB18AA5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36230F-0F17-0D4A-B09E-983717A6B840}" type="pres">
      <dgm:prSet presAssocID="{16A00755-0125-9243-A67D-730C5EB18AA5}" presName="desTx" presStyleLbl="revTx" presStyleIdx="2" presStyleCnt="5">
        <dgm:presLayoutVars>
          <dgm:bulletEnabled val="1"/>
        </dgm:presLayoutVars>
      </dgm:prSet>
      <dgm:spPr/>
    </dgm:pt>
    <dgm:pt modelId="{E019FF7D-58FF-194C-A6C9-1D5371D8144A}" type="pres">
      <dgm:prSet presAssocID="{487FBB6E-B639-FC41-84F2-CDB605AAB47F}" presName="space" presStyleCnt="0"/>
      <dgm:spPr/>
    </dgm:pt>
    <dgm:pt modelId="{75F67342-CFAA-974E-B090-FDE35F537651}" type="pres">
      <dgm:prSet presAssocID="{BF0D4AE0-4433-944C-8FE0-38B0579D4FD8}" presName="composite" presStyleCnt="0"/>
      <dgm:spPr/>
    </dgm:pt>
    <dgm:pt modelId="{19744800-A95A-8E40-A6D9-0866B8E52049}" type="pres">
      <dgm:prSet presAssocID="{BF0D4AE0-4433-944C-8FE0-38B0579D4FD8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6D0D9D6-B076-9842-8133-88013571C8E1}" type="pres">
      <dgm:prSet presAssocID="{BF0D4AE0-4433-944C-8FE0-38B0579D4FD8}" presName="desTx" presStyleLbl="revTx" presStyleIdx="3" presStyleCnt="5">
        <dgm:presLayoutVars>
          <dgm:bulletEnabled val="1"/>
        </dgm:presLayoutVars>
      </dgm:prSet>
      <dgm:spPr/>
    </dgm:pt>
    <dgm:pt modelId="{15FABB0F-66BC-3040-85A7-8335FA526862}" type="pres">
      <dgm:prSet presAssocID="{004FF962-2532-B841-9460-ECC7901FFB89}" presName="space" presStyleCnt="0"/>
      <dgm:spPr/>
    </dgm:pt>
    <dgm:pt modelId="{BAC11726-FEBB-3B40-8547-2041203C07AC}" type="pres">
      <dgm:prSet presAssocID="{B729DCCF-47E2-B242-9ED6-B1A813EE196F}" presName="composite" presStyleCnt="0"/>
      <dgm:spPr/>
    </dgm:pt>
    <dgm:pt modelId="{8B22C989-DB2C-5344-A3EC-66E3B04F7E0F}" type="pres">
      <dgm:prSet presAssocID="{B729DCCF-47E2-B242-9ED6-B1A813EE196F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E04417B-0DFB-6443-AEE0-0C085BC98F55}" type="pres">
      <dgm:prSet presAssocID="{B729DCCF-47E2-B242-9ED6-B1A813EE196F}" presName="desTx" presStyleLbl="revTx" presStyleIdx="4" presStyleCnt="5">
        <dgm:presLayoutVars>
          <dgm:bulletEnabled val="1"/>
        </dgm:presLayoutVars>
      </dgm:prSet>
      <dgm:spPr/>
    </dgm:pt>
  </dgm:ptLst>
  <dgm:cxnLst>
    <dgm:cxn modelId="{FE03BC10-C396-1441-B32E-5C957A471E8C}" type="presOf" srcId="{17D26299-1F53-4841-A41F-F4C35DCD5431}" destId="{2136230F-0F17-0D4A-B09E-983717A6B840}" srcOrd="0" destOrd="1" presId="urn:microsoft.com/office/officeart/2005/8/layout/chevron1"/>
    <dgm:cxn modelId="{E13E4018-19C6-D545-9C59-026210B10AC0}" type="presOf" srcId="{4C84F299-82AD-7346-BECF-59E15E6ED64D}" destId="{B6D0D9D6-B076-9842-8133-88013571C8E1}" srcOrd="0" destOrd="1" presId="urn:microsoft.com/office/officeart/2005/8/layout/chevron1"/>
    <dgm:cxn modelId="{4693DF1E-CF96-7F43-833A-6E77EEF8C097}" type="presOf" srcId="{8523F1CA-301C-2440-A0CD-04B464B8081F}" destId="{8E04417B-0DFB-6443-AEE0-0C085BC98F55}" srcOrd="0" destOrd="3" presId="urn:microsoft.com/office/officeart/2005/8/layout/chevron1"/>
    <dgm:cxn modelId="{E0A6992C-CBEB-AA4E-B848-5D932CC59798}" srcId="{16A00755-0125-9243-A67D-730C5EB18AA5}" destId="{CC0FEB9B-3339-3048-BDF7-FFFC2D3382CF}" srcOrd="3" destOrd="0" parTransId="{239556E8-499C-9F4A-BE0B-F1EAC862C0F2}" sibTransId="{D0DBEA4B-734A-2540-97AF-7A44912E63CE}"/>
    <dgm:cxn modelId="{8D088A30-4C47-694E-A201-87352410B302}" srcId="{E2672BF0-FB3D-B74D-A372-B6E0F7D1A947}" destId="{3BF68510-BCEC-7341-B355-02E240C910B9}" srcOrd="2" destOrd="0" parTransId="{E75E279A-071A-3041-A028-0F9272126720}" sibTransId="{1F3505BA-687B-F143-8957-3A0FF7989008}"/>
    <dgm:cxn modelId="{D485C534-DB08-E34E-9E75-3017F4DDBF43}" srcId="{E2672BF0-FB3D-B74D-A372-B6E0F7D1A947}" destId="{FFDF7F3C-1E49-A443-AF3A-2A0ABC3BFCBC}" srcOrd="4" destOrd="0" parTransId="{B61A7359-7C80-B447-A5B1-27EA8661AA12}" sibTransId="{5FF57E77-CF85-4647-83DE-E6F8962F2538}"/>
    <dgm:cxn modelId="{077E8E35-515A-FC46-BE41-1BD17C6A67F3}" type="presOf" srcId="{8F5A2B48-0FDB-3B46-A02A-A00AF6310DF4}" destId="{A6FB2336-52C1-7B4C-A510-F18F1223CA8C}" srcOrd="0" destOrd="1" presId="urn:microsoft.com/office/officeart/2005/8/layout/chevron1"/>
    <dgm:cxn modelId="{F1906037-C79D-8348-B908-5515603BD765}" srcId="{BF0D4AE0-4433-944C-8FE0-38B0579D4FD8}" destId="{4C84F299-82AD-7346-BECF-59E15E6ED64D}" srcOrd="1" destOrd="0" parTransId="{DE74328D-22CC-0D4A-A7C2-F2D688EC0AD5}" sibTransId="{38315F81-3DDB-FE4F-87A4-0DF3C92C8B7F}"/>
    <dgm:cxn modelId="{526A2A39-DA99-AF4E-B745-748A6146F00C}" srcId="{16A00755-0125-9243-A67D-730C5EB18AA5}" destId="{7BB37547-5EFE-D247-8B1E-5E338CF20AAA}" srcOrd="4" destOrd="0" parTransId="{C71C591E-BE7D-CC4D-AE66-7A2B78822BFE}" sibTransId="{2F3C8124-108A-A042-A7C9-1D293563E2CE}"/>
    <dgm:cxn modelId="{B9165D39-0632-6343-A20A-9EC201B7BA1B}" srcId="{16A00755-0125-9243-A67D-730C5EB18AA5}" destId="{A7FEE66F-464A-584B-BCA7-057E23B2CD76}" srcOrd="2" destOrd="0" parTransId="{00E81C60-BE30-3341-92DF-66C74284ABA9}" sibTransId="{68FEA052-D890-404D-BF11-964CA56640F2}"/>
    <dgm:cxn modelId="{5B70F13A-50DA-C94E-8D47-BBF7C60D057B}" type="presOf" srcId="{51300536-EF9C-5544-B0C6-9711C83B9531}" destId="{2136230F-0F17-0D4A-B09E-983717A6B840}" srcOrd="0" destOrd="0" presId="urn:microsoft.com/office/officeart/2005/8/layout/chevron1"/>
    <dgm:cxn modelId="{74BD993C-BD79-EE47-9C4A-49CAA201A92B}" type="presOf" srcId="{FCD176EF-8FC3-EC4D-BB00-08FB28B657E4}" destId="{8E04417B-0DFB-6443-AEE0-0C085BC98F55}" srcOrd="0" destOrd="5" presId="urn:microsoft.com/office/officeart/2005/8/layout/chevron1"/>
    <dgm:cxn modelId="{6E8D3C4B-66FC-8C49-9518-583EAFF226DB}" type="presOf" srcId="{A0519C3A-046C-BC45-80EC-8517E4756553}" destId="{BCBEBCCE-65C5-844D-B58D-9B7F30BE04B4}" srcOrd="0" destOrd="0" presId="urn:microsoft.com/office/officeart/2005/8/layout/chevron1"/>
    <dgm:cxn modelId="{83BBA851-E065-8E41-A914-5DBA70070C10}" srcId="{0A2C8EBC-DD01-DB4D-ADF6-CAA618D467EF}" destId="{FCD176EF-8FC3-EC4D-BB00-08FB28B657E4}" srcOrd="0" destOrd="0" parTransId="{E9983A97-1178-764D-8479-3AADBD2CDD6F}" sibTransId="{6FCFE003-B703-7E43-8AF2-0B3CF007E6C5}"/>
    <dgm:cxn modelId="{8EE7B954-08D4-0B43-88E7-5F48EB91802E}" type="presOf" srcId="{0A2C8EBC-DD01-DB4D-ADF6-CAA618D467EF}" destId="{8E04417B-0DFB-6443-AEE0-0C085BC98F55}" srcOrd="0" destOrd="4" presId="urn:microsoft.com/office/officeart/2005/8/layout/chevron1"/>
    <dgm:cxn modelId="{96849B65-24ED-A842-9622-47DC2C1497BF}" srcId="{16A00755-0125-9243-A67D-730C5EB18AA5}" destId="{51300536-EF9C-5544-B0C6-9711C83B9531}" srcOrd="0" destOrd="0" parTransId="{101B8F5A-3084-B449-AEB6-A8776710E05F}" sibTransId="{E5E124F2-70A7-3344-BF92-A37CA8AE6454}"/>
    <dgm:cxn modelId="{9C10E377-9BBE-8349-BF6B-AEE31B598157}" type="presOf" srcId="{7BB37547-5EFE-D247-8B1E-5E338CF20AAA}" destId="{2136230F-0F17-0D4A-B09E-983717A6B840}" srcOrd="0" destOrd="4" presId="urn:microsoft.com/office/officeart/2005/8/layout/chevron1"/>
    <dgm:cxn modelId="{8D01167C-01ED-3340-B12C-2191D9EB4A3E}" type="presOf" srcId="{9235886C-4AC8-3E43-BB5D-303A784A1E52}" destId="{8E04417B-0DFB-6443-AEE0-0C085BC98F55}" srcOrd="0" destOrd="2" presId="urn:microsoft.com/office/officeart/2005/8/layout/chevron1"/>
    <dgm:cxn modelId="{DE1DBE7F-9DFC-DB49-AD62-D4F8C83194A1}" type="presOf" srcId="{CB750AD1-FB79-3B49-90FD-1F0C4A6AB683}" destId="{7F138C40-11DA-7B4F-B1DA-658E799F7A47}" srcOrd="0" destOrd="0" presId="urn:microsoft.com/office/officeart/2005/8/layout/chevron1"/>
    <dgm:cxn modelId="{13A40587-F78F-5C43-98A4-E427C6B49FDE}" type="presOf" srcId="{4203F67C-9A8D-5442-8174-DAA323BFBFA0}" destId="{F3214A0A-8545-5144-8BC1-19311E646736}" srcOrd="0" destOrd="0" presId="urn:microsoft.com/office/officeart/2005/8/layout/chevron1"/>
    <dgm:cxn modelId="{25EC1189-F9B2-7848-9E53-25CF73194BED}" type="presOf" srcId="{A7FEE66F-464A-584B-BCA7-057E23B2CD76}" destId="{2136230F-0F17-0D4A-B09E-983717A6B840}" srcOrd="0" destOrd="2" presId="urn:microsoft.com/office/officeart/2005/8/layout/chevron1"/>
    <dgm:cxn modelId="{02DE2989-65A6-E04A-BD90-D1CC303782BE}" type="presOf" srcId="{E2672BF0-FB3D-B74D-A372-B6E0F7D1A947}" destId="{6B5D46BA-F631-E541-A6E6-B1500D84D4C1}" srcOrd="0" destOrd="0" presId="urn:microsoft.com/office/officeart/2005/8/layout/chevron1"/>
    <dgm:cxn modelId="{D8B66F8D-181E-7A41-AC81-B32E3721D6B2}" srcId="{CB750AD1-FB79-3B49-90FD-1F0C4A6AB683}" destId="{E2672BF0-FB3D-B74D-A372-B6E0F7D1A947}" srcOrd="0" destOrd="0" parTransId="{F1017170-7854-9040-90CE-DAD241BB1BB6}" sibTransId="{BC257C61-885D-DE4C-B3B4-36965EE7F8C4}"/>
    <dgm:cxn modelId="{BA04FF93-DFD4-004A-B0F5-10F450B5E7E9}" type="presOf" srcId="{14869AF3-642D-ED4C-94EF-346950592DCE}" destId="{8E04417B-0DFB-6443-AEE0-0C085BC98F55}" srcOrd="0" destOrd="0" presId="urn:microsoft.com/office/officeart/2005/8/layout/chevron1"/>
    <dgm:cxn modelId="{AA8A0794-3688-594C-859C-00BC464C4A71}" srcId="{A0519C3A-046C-BC45-80EC-8517E4756553}" destId="{4203F67C-9A8D-5442-8174-DAA323BFBFA0}" srcOrd="0" destOrd="0" parTransId="{4CB61E4B-52DE-DE48-A9DA-D299252AAEB1}" sibTransId="{CCEFB018-BB0F-5B4B-8DB7-69F5B040D253}"/>
    <dgm:cxn modelId="{7E8E3A97-C623-2944-9300-FCF48FA9E503}" srcId="{E2672BF0-FB3D-B74D-A372-B6E0F7D1A947}" destId="{8F5A2B48-0FDB-3B46-A02A-A00AF6310DF4}" srcOrd="1" destOrd="0" parTransId="{D3E0BC8D-FFB4-1946-B47F-C2570082427D}" sibTransId="{D3BD3985-23BA-2C4D-9DAA-06E3307F92DB}"/>
    <dgm:cxn modelId="{D175299B-6A60-0949-BA9E-F6D082225494}" type="presOf" srcId="{87B90BF5-EA44-484C-B63C-D4BCBD4CB08A}" destId="{B6D0D9D6-B076-9842-8133-88013571C8E1}" srcOrd="0" destOrd="0" presId="urn:microsoft.com/office/officeart/2005/8/layout/chevron1"/>
    <dgm:cxn modelId="{96050BA0-99DE-114D-B863-EA55C1E7B625}" srcId="{B729DCCF-47E2-B242-9ED6-B1A813EE196F}" destId="{14869AF3-642D-ED4C-94EF-346950592DCE}" srcOrd="0" destOrd="0" parTransId="{4B06F80C-CA85-9C4F-8EAB-07E2C2396760}" sibTransId="{CF3A117B-1DF1-F044-AF17-FB0EF4BC7377}"/>
    <dgm:cxn modelId="{8AA060A3-9EA0-9E41-8534-C7FC900CD610}" type="presOf" srcId="{EC637A23-A9EB-1747-8905-BD9E14B97B0D}" destId="{A6FB2336-52C1-7B4C-A510-F18F1223CA8C}" srcOrd="0" destOrd="3" presId="urn:microsoft.com/office/officeart/2005/8/layout/chevron1"/>
    <dgm:cxn modelId="{6551B7A6-89EC-9740-91A7-62D1478E7610}" srcId="{CB750AD1-FB79-3B49-90FD-1F0C4A6AB683}" destId="{16A00755-0125-9243-A67D-730C5EB18AA5}" srcOrd="2" destOrd="0" parTransId="{B0E8BF8F-FF23-924E-AED5-FDFCC0D14792}" sibTransId="{487FBB6E-B639-FC41-84F2-CDB605AAB47F}"/>
    <dgm:cxn modelId="{CC1FB4A7-E476-724D-B48C-952B3601F8C1}" type="presOf" srcId="{BF0D4AE0-4433-944C-8FE0-38B0579D4FD8}" destId="{19744800-A95A-8E40-A6D9-0866B8E52049}" srcOrd="0" destOrd="0" presId="urn:microsoft.com/office/officeart/2005/8/layout/chevron1"/>
    <dgm:cxn modelId="{08F930AD-026E-044F-A877-D6934A476E4D}" type="presOf" srcId="{CC0FEB9B-3339-3048-BDF7-FFFC2D3382CF}" destId="{2136230F-0F17-0D4A-B09E-983717A6B840}" srcOrd="0" destOrd="3" presId="urn:microsoft.com/office/officeart/2005/8/layout/chevron1"/>
    <dgm:cxn modelId="{A9B6FCAD-28B2-5941-984F-4415C64F53E3}" type="presOf" srcId="{16A00755-0125-9243-A67D-730C5EB18AA5}" destId="{90292058-8F96-A74F-898C-823693044DA6}" srcOrd="0" destOrd="0" presId="urn:microsoft.com/office/officeart/2005/8/layout/chevron1"/>
    <dgm:cxn modelId="{36D66FBC-550F-6C43-8ECE-30F02303DBB7}" srcId="{16A00755-0125-9243-A67D-730C5EB18AA5}" destId="{17D26299-1F53-4841-A41F-F4C35DCD5431}" srcOrd="1" destOrd="0" parTransId="{6F749260-3C74-CD4B-8F76-7ACEAF8B10BB}" sibTransId="{94235662-B633-574A-AA9B-BD2CD1F76E7F}"/>
    <dgm:cxn modelId="{9A893CC0-E033-5740-927A-EC238E8C1F72}" srcId="{DE6A8626-4A2E-E548-944E-3985711C0739}" destId="{9235886C-4AC8-3E43-BB5D-303A784A1E52}" srcOrd="0" destOrd="0" parTransId="{51DF1E5C-0122-0440-82A9-FE3E3F691898}" sibTransId="{4A875083-A450-FB43-B316-AE283CA3505E}"/>
    <dgm:cxn modelId="{8BBE42C3-E598-854E-980D-805405F31004}" type="presOf" srcId="{3BF68510-BCEC-7341-B355-02E240C910B9}" destId="{A6FB2336-52C1-7B4C-A510-F18F1223CA8C}" srcOrd="0" destOrd="2" presId="urn:microsoft.com/office/officeart/2005/8/layout/chevron1"/>
    <dgm:cxn modelId="{AF3ECCCC-A4CA-5544-BE50-DA7252410C17}" srcId="{CB750AD1-FB79-3B49-90FD-1F0C4A6AB683}" destId="{B729DCCF-47E2-B242-9ED6-B1A813EE196F}" srcOrd="4" destOrd="0" parTransId="{D0D2E23A-36C3-864C-9A32-A2AF0F351AD4}" sibTransId="{1ECAA625-C60A-E146-9A33-F1FCDAD49723}"/>
    <dgm:cxn modelId="{EEA0E9CD-7AD1-9F45-BF4F-CECEEF799661}" srcId="{E2672BF0-FB3D-B74D-A372-B6E0F7D1A947}" destId="{7A941190-9649-474E-9634-AC5ADDBAA409}" srcOrd="0" destOrd="0" parTransId="{9A75F42F-DC7F-5B41-9ACB-1D6E4ABD0798}" sibTransId="{7DE08DCE-7FEC-A74E-B80C-78CDC5E8D3C4}"/>
    <dgm:cxn modelId="{E8FFCED5-E7BB-9C43-9D93-837D7122F413}" type="presOf" srcId="{7A941190-9649-474E-9634-AC5ADDBAA409}" destId="{A6FB2336-52C1-7B4C-A510-F18F1223CA8C}" srcOrd="0" destOrd="0" presId="urn:microsoft.com/office/officeart/2005/8/layout/chevron1"/>
    <dgm:cxn modelId="{0C5298DA-513C-D744-B48D-1C462EE8B407}" type="presOf" srcId="{8FE4E8B1-AC99-964E-8834-EB6444618FCE}" destId="{F3214A0A-8545-5144-8BC1-19311E646736}" srcOrd="0" destOrd="1" presId="urn:microsoft.com/office/officeart/2005/8/layout/chevron1"/>
    <dgm:cxn modelId="{9E59C8DA-15F1-8C4A-A322-5E1198FE1D53}" type="presOf" srcId="{DE6A8626-4A2E-E548-944E-3985711C0739}" destId="{8E04417B-0DFB-6443-AEE0-0C085BC98F55}" srcOrd="0" destOrd="1" presId="urn:microsoft.com/office/officeart/2005/8/layout/chevron1"/>
    <dgm:cxn modelId="{8FB2B8DD-393F-C84F-804F-D038DA0A4975}" srcId="{DE6A8626-4A2E-E548-944E-3985711C0739}" destId="{8523F1CA-301C-2440-A0CD-04B464B8081F}" srcOrd="1" destOrd="0" parTransId="{39E48848-37DC-954D-A75A-9EF72408FA54}" sibTransId="{BF976D42-3545-0C41-9B87-4C4A676EAA3B}"/>
    <dgm:cxn modelId="{5FB638DE-E146-654C-A1D2-42603B838216}" srcId="{CB750AD1-FB79-3B49-90FD-1F0C4A6AB683}" destId="{BF0D4AE0-4433-944C-8FE0-38B0579D4FD8}" srcOrd="3" destOrd="0" parTransId="{9BFAD810-C196-8C4A-9955-DD7E9B126E5A}" sibTransId="{004FF962-2532-B841-9460-ECC7901FFB89}"/>
    <dgm:cxn modelId="{E8212AE2-14FB-1B47-9734-71D8F151BDE3}" srcId="{B729DCCF-47E2-B242-9ED6-B1A813EE196F}" destId="{DE6A8626-4A2E-E548-944E-3985711C0739}" srcOrd="1" destOrd="0" parTransId="{FAE375C6-35A6-B542-8523-B92B28A1033C}" sibTransId="{83C10399-C442-3C49-ADEA-DC2BA7FFEB84}"/>
    <dgm:cxn modelId="{6AAD70E2-EB9A-4045-A95E-59CF1FA62939}" type="presOf" srcId="{B729DCCF-47E2-B242-9ED6-B1A813EE196F}" destId="{8B22C989-DB2C-5344-A3EC-66E3B04F7E0F}" srcOrd="0" destOrd="0" presId="urn:microsoft.com/office/officeart/2005/8/layout/chevron1"/>
    <dgm:cxn modelId="{0C8C34E3-DE83-FC45-8642-C0AE0D8D0FF0}" type="presOf" srcId="{FFDF7F3C-1E49-A443-AF3A-2A0ABC3BFCBC}" destId="{A6FB2336-52C1-7B4C-A510-F18F1223CA8C}" srcOrd="0" destOrd="4" presId="urn:microsoft.com/office/officeart/2005/8/layout/chevron1"/>
    <dgm:cxn modelId="{39A5E2E9-B759-714A-903D-8EE030C450B1}" srcId="{E2672BF0-FB3D-B74D-A372-B6E0F7D1A947}" destId="{EC637A23-A9EB-1747-8905-BD9E14B97B0D}" srcOrd="3" destOrd="0" parTransId="{18119578-5FE1-234E-A833-E31C6EC8D140}" sibTransId="{E034DC7F-9DC1-5543-8EDE-88FFD6A06F20}"/>
    <dgm:cxn modelId="{CA1EE9EA-959D-A148-9260-5BA4CBE27431}" srcId="{CB750AD1-FB79-3B49-90FD-1F0C4A6AB683}" destId="{A0519C3A-046C-BC45-80EC-8517E4756553}" srcOrd="1" destOrd="0" parTransId="{C9509F96-62E3-4D44-9D2C-139AA7A33640}" sibTransId="{23EB0CC0-FC2C-104E-A5B7-1BBD9834C58E}"/>
    <dgm:cxn modelId="{07B283F2-6D43-5046-A65F-D1DFF8CA6D88}" srcId="{A0519C3A-046C-BC45-80EC-8517E4756553}" destId="{8FE4E8B1-AC99-964E-8834-EB6444618FCE}" srcOrd="1" destOrd="0" parTransId="{743730B8-8430-4548-97FC-3AD64F8655AD}" sibTransId="{252A66F0-FAEA-954F-95CF-A6029AAFBA55}"/>
    <dgm:cxn modelId="{D186C2F3-49BD-124E-97B9-274F2DFDA947}" srcId="{BF0D4AE0-4433-944C-8FE0-38B0579D4FD8}" destId="{87B90BF5-EA44-484C-B63C-D4BCBD4CB08A}" srcOrd="0" destOrd="0" parTransId="{DDA8A672-2939-0343-8D53-C72E08FE10D6}" sibTransId="{4D85ACF7-30B7-F444-993B-7F6740B55F33}"/>
    <dgm:cxn modelId="{BB5168F6-3B4C-5C43-B000-90D51C948DFC}" srcId="{B729DCCF-47E2-B242-9ED6-B1A813EE196F}" destId="{0A2C8EBC-DD01-DB4D-ADF6-CAA618D467EF}" srcOrd="2" destOrd="0" parTransId="{1C8CCE68-1CDF-1F40-8585-186854F1486D}" sibTransId="{D79C1D18-0E58-9241-8AFE-7ECDFD9A87C4}"/>
    <dgm:cxn modelId="{63FFB0DF-39C4-8841-98B2-03F2F21A0472}" type="presParOf" srcId="{7F138C40-11DA-7B4F-B1DA-658E799F7A47}" destId="{CB8F4D98-C637-8544-A383-43EF79423A8E}" srcOrd="0" destOrd="0" presId="urn:microsoft.com/office/officeart/2005/8/layout/chevron1"/>
    <dgm:cxn modelId="{7FA204A6-7A44-0E41-9BB8-8AFA4B3DD4A9}" type="presParOf" srcId="{CB8F4D98-C637-8544-A383-43EF79423A8E}" destId="{6B5D46BA-F631-E541-A6E6-B1500D84D4C1}" srcOrd="0" destOrd="0" presId="urn:microsoft.com/office/officeart/2005/8/layout/chevron1"/>
    <dgm:cxn modelId="{131581F5-A579-CA4E-BF44-739F9D52A1E7}" type="presParOf" srcId="{CB8F4D98-C637-8544-A383-43EF79423A8E}" destId="{A6FB2336-52C1-7B4C-A510-F18F1223CA8C}" srcOrd="1" destOrd="0" presId="urn:microsoft.com/office/officeart/2005/8/layout/chevron1"/>
    <dgm:cxn modelId="{664AE78D-3B86-F340-87C9-E9FE241E25AF}" type="presParOf" srcId="{7F138C40-11DA-7B4F-B1DA-658E799F7A47}" destId="{8DF33185-E2B9-4E42-869E-7CAAD7EA6FF1}" srcOrd="1" destOrd="0" presId="urn:microsoft.com/office/officeart/2005/8/layout/chevron1"/>
    <dgm:cxn modelId="{7F2D6CFC-881F-434A-BBC9-7674CA6A3A68}" type="presParOf" srcId="{7F138C40-11DA-7B4F-B1DA-658E799F7A47}" destId="{CF2DA88C-0763-BB49-ACD0-5C16AD08A0CA}" srcOrd="2" destOrd="0" presId="urn:microsoft.com/office/officeart/2005/8/layout/chevron1"/>
    <dgm:cxn modelId="{53F0A49F-D70E-024E-A475-67DF39FC4978}" type="presParOf" srcId="{CF2DA88C-0763-BB49-ACD0-5C16AD08A0CA}" destId="{BCBEBCCE-65C5-844D-B58D-9B7F30BE04B4}" srcOrd="0" destOrd="0" presId="urn:microsoft.com/office/officeart/2005/8/layout/chevron1"/>
    <dgm:cxn modelId="{75C4F6D1-A44D-F747-9C4F-C6EA209A3FE0}" type="presParOf" srcId="{CF2DA88C-0763-BB49-ACD0-5C16AD08A0CA}" destId="{F3214A0A-8545-5144-8BC1-19311E646736}" srcOrd="1" destOrd="0" presId="urn:microsoft.com/office/officeart/2005/8/layout/chevron1"/>
    <dgm:cxn modelId="{6E7B1526-CFE1-264A-A287-13395C83B66F}" type="presParOf" srcId="{7F138C40-11DA-7B4F-B1DA-658E799F7A47}" destId="{09D7198E-397D-5B4A-ADA4-AA0F72A40BB5}" srcOrd="3" destOrd="0" presId="urn:microsoft.com/office/officeart/2005/8/layout/chevron1"/>
    <dgm:cxn modelId="{383AA48D-E4FD-AC4C-BDD2-5008C1560162}" type="presParOf" srcId="{7F138C40-11DA-7B4F-B1DA-658E799F7A47}" destId="{D6E3EE5C-1E3E-2F45-BC25-DDC9531FD566}" srcOrd="4" destOrd="0" presId="urn:microsoft.com/office/officeart/2005/8/layout/chevron1"/>
    <dgm:cxn modelId="{6A4836D8-E97C-F64C-91C3-A766F4C6709D}" type="presParOf" srcId="{D6E3EE5C-1E3E-2F45-BC25-DDC9531FD566}" destId="{90292058-8F96-A74F-898C-823693044DA6}" srcOrd="0" destOrd="0" presId="urn:microsoft.com/office/officeart/2005/8/layout/chevron1"/>
    <dgm:cxn modelId="{20E44691-E1EF-2F4D-BDD8-DF3879124682}" type="presParOf" srcId="{D6E3EE5C-1E3E-2F45-BC25-DDC9531FD566}" destId="{2136230F-0F17-0D4A-B09E-983717A6B840}" srcOrd="1" destOrd="0" presId="urn:microsoft.com/office/officeart/2005/8/layout/chevron1"/>
    <dgm:cxn modelId="{F7A77DD1-BD68-FE46-8C41-EE8CA40F84F1}" type="presParOf" srcId="{7F138C40-11DA-7B4F-B1DA-658E799F7A47}" destId="{E019FF7D-58FF-194C-A6C9-1D5371D8144A}" srcOrd="5" destOrd="0" presId="urn:microsoft.com/office/officeart/2005/8/layout/chevron1"/>
    <dgm:cxn modelId="{A76531DF-5D50-234B-9644-BB0C6FF41EBE}" type="presParOf" srcId="{7F138C40-11DA-7B4F-B1DA-658E799F7A47}" destId="{75F67342-CFAA-974E-B090-FDE35F537651}" srcOrd="6" destOrd="0" presId="urn:microsoft.com/office/officeart/2005/8/layout/chevron1"/>
    <dgm:cxn modelId="{85973D4C-7A22-BC4D-995E-77D3F0D251F6}" type="presParOf" srcId="{75F67342-CFAA-974E-B090-FDE35F537651}" destId="{19744800-A95A-8E40-A6D9-0866B8E52049}" srcOrd="0" destOrd="0" presId="urn:microsoft.com/office/officeart/2005/8/layout/chevron1"/>
    <dgm:cxn modelId="{F1ED404F-C0E0-BF49-9888-9537CB120FC7}" type="presParOf" srcId="{75F67342-CFAA-974E-B090-FDE35F537651}" destId="{B6D0D9D6-B076-9842-8133-88013571C8E1}" srcOrd="1" destOrd="0" presId="urn:microsoft.com/office/officeart/2005/8/layout/chevron1"/>
    <dgm:cxn modelId="{7034774A-D594-674B-B8F8-88D131310AD1}" type="presParOf" srcId="{7F138C40-11DA-7B4F-B1DA-658E799F7A47}" destId="{15FABB0F-66BC-3040-85A7-8335FA526862}" srcOrd="7" destOrd="0" presId="urn:microsoft.com/office/officeart/2005/8/layout/chevron1"/>
    <dgm:cxn modelId="{63B4AB8D-3BE6-EC4F-9727-EB35245FA425}" type="presParOf" srcId="{7F138C40-11DA-7B4F-B1DA-658E799F7A47}" destId="{BAC11726-FEBB-3B40-8547-2041203C07AC}" srcOrd="8" destOrd="0" presId="urn:microsoft.com/office/officeart/2005/8/layout/chevron1"/>
    <dgm:cxn modelId="{6E0BC965-BEF3-664D-838C-21B56CEA1A77}" type="presParOf" srcId="{BAC11726-FEBB-3B40-8547-2041203C07AC}" destId="{8B22C989-DB2C-5344-A3EC-66E3B04F7E0F}" srcOrd="0" destOrd="0" presId="urn:microsoft.com/office/officeart/2005/8/layout/chevron1"/>
    <dgm:cxn modelId="{EEAC1234-A386-5B4F-8B29-FE24CA16F295}" type="presParOf" srcId="{BAC11726-FEBB-3B40-8547-2041203C07AC}" destId="{8E04417B-0DFB-6443-AEE0-0C085BC98F5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E2A72-5DD9-AF4E-9047-EF7D78E3BB18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Then</a:t>
          </a:r>
        </a:p>
      </dsp:txBody>
      <dsp:txXfrm rot="5400000">
        <a:off x="677505" y="1741950"/>
        <a:ext cx="3192363" cy="1934765"/>
      </dsp:txXfrm>
    </dsp:sp>
    <dsp:sp modelId="{84864B6D-F248-EF4B-8CCA-6DB644AFC0EA}">
      <dsp:nvSpPr>
        <dsp:cNvPr id="0" name=""/>
        <dsp:cNvSpPr/>
      </dsp:nvSpPr>
      <dsp:spPr>
        <a:xfrm rot="5400000">
          <a:off x="4258130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Now</a:t>
          </a:r>
        </a:p>
      </dsp:txBody>
      <dsp:txXfrm rot="-5400000">
        <a:off x="4258130" y="1741950"/>
        <a:ext cx="3192363" cy="193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D46BA-F631-E541-A6E6-B1500D84D4C1}">
      <dsp:nvSpPr>
        <dsp:cNvPr id="0" name=""/>
        <dsp:cNvSpPr/>
      </dsp:nvSpPr>
      <dsp:spPr>
        <a:xfrm>
          <a:off x="3385" y="1587928"/>
          <a:ext cx="2444072" cy="9776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Pilot</a:t>
          </a:r>
        </a:p>
      </dsp:txBody>
      <dsp:txXfrm>
        <a:off x="492200" y="1587928"/>
        <a:ext cx="1466443" cy="977629"/>
      </dsp:txXfrm>
    </dsp:sp>
    <dsp:sp modelId="{A6FB2336-52C1-7B4C-A510-F18F1223CA8C}">
      <dsp:nvSpPr>
        <dsp:cNvPr id="0" name=""/>
        <dsp:cNvSpPr/>
      </dsp:nvSpPr>
      <dsp:spPr>
        <a:xfrm>
          <a:off x="3385" y="2687761"/>
          <a:ext cx="1955258" cy="30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COMPLETE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Beta Available: Mid-Fall 2020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Identify feedback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Refine product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Prepare Stakeholders</a:t>
          </a:r>
        </a:p>
      </dsp:txBody>
      <dsp:txXfrm>
        <a:off x="3385" y="2687761"/>
        <a:ext cx="1955258" cy="3093029"/>
      </dsp:txXfrm>
    </dsp:sp>
    <dsp:sp modelId="{BCBEBCCE-65C5-844D-B58D-9B7F30BE04B4}">
      <dsp:nvSpPr>
        <dsp:cNvPr id="0" name=""/>
        <dsp:cNvSpPr/>
      </dsp:nvSpPr>
      <dsp:spPr>
        <a:xfrm>
          <a:off x="2231458" y="1587928"/>
          <a:ext cx="2444072" cy="9776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Students</a:t>
          </a:r>
        </a:p>
      </dsp:txBody>
      <dsp:txXfrm>
        <a:off x="2720273" y="1587928"/>
        <a:ext cx="1466443" cy="977629"/>
      </dsp:txXfrm>
    </dsp:sp>
    <dsp:sp modelId="{F3214A0A-8545-5144-8BC1-19311E646736}">
      <dsp:nvSpPr>
        <dsp:cNvPr id="0" name=""/>
        <dsp:cNvSpPr/>
      </dsp:nvSpPr>
      <dsp:spPr>
        <a:xfrm>
          <a:off x="2231458" y="2687761"/>
          <a:ext cx="1955258" cy="30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>
              <a:latin typeface="Arial" panose="020B0604020202020204"/>
              <a:ea typeface="+mn-ea"/>
              <a:cs typeface="+mn-cs"/>
            </a:rPr>
            <a:t>COMPLETE</a:t>
          </a:r>
          <a:endParaRPr lang="en-US" sz="1400" kern="1200" dirty="0">
            <a:latin typeface="Arial" panose="020B0604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Beta Available: Winter 2021</a:t>
          </a:r>
        </a:p>
      </dsp:txBody>
      <dsp:txXfrm>
        <a:off x="2231458" y="2687761"/>
        <a:ext cx="1955258" cy="3093029"/>
      </dsp:txXfrm>
    </dsp:sp>
    <dsp:sp modelId="{90292058-8F96-A74F-898C-823693044DA6}">
      <dsp:nvSpPr>
        <dsp:cNvPr id="0" name=""/>
        <dsp:cNvSpPr/>
      </dsp:nvSpPr>
      <dsp:spPr>
        <a:xfrm>
          <a:off x="4459531" y="1587928"/>
          <a:ext cx="2444072" cy="9776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Faculty/Staff Pilot</a:t>
          </a:r>
        </a:p>
      </dsp:txBody>
      <dsp:txXfrm>
        <a:off x="4948346" y="1587928"/>
        <a:ext cx="1466443" cy="977629"/>
      </dsp:txXfrm>
    </dsp:sp>
    <dsp:sp modelId="{2136230F-0F17-0D4A-B09E-983717A6B840}">
      <dsp:nvSpPr>
        <dsp:cNvPr id="0" name=""/>
        <dsp:cNvSpPr/>
      </dsp:nvSpPr>
      <dsp:spPr>
        <a:xfrm>
          <a:off x="4459531" y="2687761"/>
          <a:ext cx="1955258" cy="30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Arial" panose="020B0604020202020204"/>
              <a:ea typeface="+mn-ea"/>
              <a:cs typeface="+mn-cs"/>
            </a:rPr>
            <a:t>COMPLETE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Beta Available: Late-Spring 2021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Identify feedback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Refine product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Prepare Stakeholders</a:t>
          </a:r>
        </a:p>
      </dsp:txBody>
      <dsp:txXfrm>
        <a:off x="4459531" y="2687761"/>
        <a:ext cx="1955258" cy="3093029"/>
      </dsp:txXfrm>
    </dsp:sp>
    <dsp:sp modelId="{19744800-A95A-8E40-A6D9-0866B8E52049}">
      <dsp:nvSpPr>
        <dsp:cNvPr id="0" name=""/>
        <dsp:cNvSpPr/>
      </dsp:nvSpPr>
      <dsp:spPr>
        <a:xfrm>
          <a:off x="6687603" y="1587928"/>
          <a:ext cx="2444072" cy="97762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Faculty Staff</a:t>
          </a:r>
        </a:p>
      </dsp:txBody>
      <dsp:txXfrm>
        <a:off x="7176418" y="1587928"/>
        <a:ext cx="1466443" cy="977629"/>
      </dsp:txXfrm>
    </dsp:sp>
    <dsp:sp modelId="{B6D0D9D6-B076-9842-8133-88013571C8E1}">
      <dsp:nvSpPr>
        <dsp:cNvPr id="0" name=""/>
        <dsp:cNvSpPr/>
      </dsp:nvSpPr>
      <dsp:spPr>
        <a:xfrm>
          <a:off x="6687603" y="2687761"/>
          <a:ext cx="1955258" cy="30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Arial" panose="020B0604020202020204"/>
              <a:ea typeface="+mn-ea"/>
              <a:cs typeface="+mn-cs"/>
            </a:rPr>
            <a:t>COMPLETE</a:t>
          </a:r>
          <a:endParaRPr lang="en-US" sz="1400" kern="1200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66666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Beta Available: Summer 2021</a:t>
          </a:r>
        </a:p>
      </dsp:txBody>
      <dsp:txXfrm>
        <a:off x="6687603" y="2687761"/>
        <a:ext cx="1955258" cy="3093029"/>
      </dsp:txXfrm>
    </dsp:sp>
    <dsp:sp modelId="{8B22C989-DB2C-5344-A3EC-66E3B04F7E0F}">
      <dsp:nvSpPr>
        <dsp:cNvPr id="0" name=""/>
        <dsp:cNvSpPr/>
      </dsp:nvSpPr>
      <dsp:spPr>
        <a:xfrm>
          <a:off x="8915676" y="1587928"/>
          <a:ext cx="2444072" cy="97762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</a:t>
          </a:r>
          <a:r>
            <a:rPr lang="en-US" sz="1900" kern="1200" dirty="0" err="1"/>
            <a:t>MyUB</a:t>
          </a:r>
          <a:endParaRPr lang="en-US" sz="1900" kern="1200" dirty="0"/>
        </a:p>
      </dsp:txBody>
      <dsp:txXfrm>
        <a:off x="9404491" y="1587928"/>
        <a:ext cx="1466443" cy="977629"/>
      </dsp:txXfrm>
    </dsp:sp>
    <dsp:sp modelId="{8E04417B-0DFB-6443-AEE0-0C085BC98F55}">
      <dsp:nvSpPr>
        <dsp:cNvPr id="0" name=""/>
        <dsp:cNvSpPr/>
      </dsp:nvSpPr>
      <dsp:spPr>
        <a:xfrm>
          <a:off x="8915676" y="2687761"/>
          <a:ext cx="1955258" cy="30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IN PROGRESS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2"/>
              </a:solidFill>
            </a:rPr>
            <a:t>August 18, 2021: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Transition </a:t>
          </a:r>
          <a:br>
            <a:rPr lang="en-US" sz="1600" kern="1200" dirty="0">
              <a:solidFill>
                <a:schemeClr val="tx1"/>
              </a:solidFill>
            </a:rPr>
          </a:b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-Beta to replace </a:t>
          </a: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 Classic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Keep </a:t>
          </a:r>
          <a:r>
            <a:rPr lang="en-US" sz="1600" kern="1200" dirty="0" err="1">
              <a:solidFill>
                <a:schemeClr val="tx1"/>
              </a:solidFill>
            </a:rPr>
            <a:t>MyUB</a:t>
          </a:r>
          <a:r>
            <a:rPr lang="en-US" sz="1600" kern="1200" dirty="0">
              <a:solidFill>
                <a:schemeClr val="tx1"/>
              </a:solidFill>
            </a:rPr>
            <a:t> Classic Available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2"/>
              </a:solidFill>
            </a:rPr>
            <a:t>End of Fall Semester:</a:t>
          </a:r>
          <a:endParaRPr lang="en-US" sz="1600" kern="1200" dirty="0">
            <a:solidFill>
              <a:srgbClr val="666666"/>
            </a:solidFill>
            <a:latin typeface="Arial" panose="020B0604020202020204"/>
            <a:ea typeface="+mn-ea"/>
            <a:cs typeface="+mn-cs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Sunset </a:t>
          </a:r>
          <a:r>
            <a:rPr lang="en-US" sz="1600" kern="1200" dirty="0" err="1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MyUB</a:t>
          </a:r>
          <a:r>
            <a:rPr lang="en-US" sz="1600" kern="1200" dirty="0">
              <a:solidFill>
                <a:srgbClr val="666666"/>
              </a:solidFill>
              <a:latin typeface="Arial" panose="020B0604020202020204"/>
              <a:ea typeface="+mn-ea"/>
              <a:cs typeface="+mn-cs"/>
            </a:rPr>
            <a:t> Classic</a:t>
          </a:r>
        </a:p>
      </dsp:txBody>
      <dsp:txXfrm>
        <a:off x="8915676" y="2687761"/>
        <a:ext cx="1955258" cy="3093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– RFP – Rethink </a:t>
            </a:r>
            <a:r>
              <a:rPr lang="en-US" dirty="0" err="1"/>
              <a:t>MyUB</a:t>
            </a:r>
            <a:r>
              <a:rPr lang="en-US" dirty="0"/>
              <a:t>; needs have evolved; meets needs of audience and stakeholders; We will leave time at end for questions;  Feel free </a:t>
            </a:r>
            <a:r>
              <a:rPr lang="en-US"/>
              <a:t>to post questions </a:t>
            </a:r>
            <a:r>
              <a:rPr lang="en-US" dirty="0"/>
              <a:t>in chat window;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 – focused on 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3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1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0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7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DEMO?  No demo - go and use it.</a:t>
            </a:r>
            <a:endParaRPr lang="en-US" sz="1400" dirty="0"/>
          </a:p>
          <a:p>
            <a:pPr fontAlgn="ctr"/>
            <a:r>
              <a:rPr lang="en-US" sz="1200" dirty="0"/>
              <a:t>And you can change your role if you want to see what a student sees</a:t>
            </a:r>
            <a:endParaRPr lang="en-US" sz="1400" dirty="0"/>
          </a:p>
          <a:p>
            <a:r>
              <a:rPr lang="en-US" sz="1200" dirty="0"/>
              <a:t>What's in it for you?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– looking for 50-100 students; Students they work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6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90A9-F1D6-E244-A48A-E22F3CA4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85D0-63EE-C147-942F-8D080570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8D3B-7D68-6E4F-96B9-643074CC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48B-ED61-B447-A234-0A4DAAEC9A2D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50BB7-13D6-6C44-8F56-17F72459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E979-F8FC-9B46-B74C-96E84831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47D4-0D91-894A-8DF6-8E7129B82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6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6636"/>
            <a:ext cx="4800600" cy="3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  <p:sldLayoutId id="2147483671" r:id="rId15"/>
    <p:sldLayoutId id="214748367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D2CD1-B530-CE4B-B9B5-978E253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1253068"/>
            <a:ext cx="7114032" cy="2386584"/>
          </a:xfrm>
        </p:spPr>
        <p:txBody>
          <a:bodyPr/>
          <a:lstStyle/>
          <a:p>
            <a:r>
              <a:rPr lang="en-US" dirty="0"/>
              <a:t>Rolling out the new </a:t>
            </a:r>
            <a:r>
              <a:rPr lang="en-US" dirty="0" err="1"/>
              <a:t>MyUB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2888-0E71-9342-B0C7-71D861CA2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368" y="4762471"/>
            <a:ext cx="6638544" cy="1650381"/>
          </a:xfrm>
        </p:spPr>
        <p:txBody>
          <a:bodyPr/>
          <a:lstStyle/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August 11, 2021</a:t>
            </a:r>
          </a:p>
        </p:txBody>
      </p:sp>
    </p:spTree>
    <p:extLst>
      <p:ext uri="{BB962C8B-B14F-4D97-AF65-F5344CB8AC3E}">
        <p14:creationId xmlns:p14="http://schemas.microsoft.com/office/powerpoint/2010/main" val="264209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FEEF-64AC-5A4E-8597-F9BB4FCC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1C10-FC30-5647-BC84-1C665D56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10330921" cy="3968249"/>
          </a:xfrm>
        </p:spPr>
        <p:txBody>
          <a:bodyPr/>
          <a:lstStyle/>
          <a:p>
            <a:r>
              <a:rPr lang="en-US" sz="2800" dirty="0"/>
              <a:t>Promote </a:t>
            </a:r>
          </a:p>
          <a:p>
            <a:pPr lvl="1"/>
            <a:r>
              <a:rPr lang="en-US" sz="2800" dirty="0"/>
              <a:t>Awareness of transition</a:t>
            </a:r>
          </a:p>
          <a:p>
            <a:pPr lvl="1"/>
            <a:r>
              <a:rPr lang="en-US" sz="2800" dirty="0"/>
              <a:t>Utilization of the new </a:t>
            </a:r>
            <a:r>
              <a:rPr lang="en-US" sz="2800" dirty="0" err="1"/>
              <a:t>MyUB</a:t>
            </a:r>
            <a:endParaRPr lang="en-US" sz="2800" dirty="0"/>
          </a:p>
          <a:p>
            <a:r>
              <a:rPr lang="en-US" sz="2800" dirty="0"/>
              <a:t>Incorporate the new tool into your future communications</a:t>
            </a:r>
          </a:p>
          <a:p>
            <a:r>
              <a:rPr lang="en-US" sz="2800" dirty="0"/>
              <a:t>Start using the tool</a:t>
            </a:r>
          </a:p>
          <a:p>
            <a:r>
              <a:rPr lang="en-US" sz="2800" dirty="0"/>
              <a:t>Make suggestions</a:t>
            </a:r>
          </a:p>
        </p:txBody>
      </p:sp>
    </p:spTree>
    <p:extLst>
      <p:ext uri="{BB962C8B-B14F-4D97-AF65-F5344CB8AC3E}">
        <p14:creationId xmlns:p14="http://schemas.microsoft.com/office/powerpoint/2010/main" val="428006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502200-1A41-0642-BAAF-756210C8B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C969BB-E5FD-714F-9735-E04F6D23F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B53F-E708-D541-A66C-62331E1F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257242"/>
            <a:ext cx="10515600" cy="590931"/>
          </a:xfrm>
        </p:spPr>
        <p:txBody>
          <a:bodyPr/>
          <a:lstStyle/>
          <a:p>
            <a:r>
              <a:rPr lang="en-US" dirty="0"/>
              <a:t>How Resources (Tasks) have changed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F5163-E2DC-3F42-9697-883961695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1965076"/>
            <a:ext cx="5138928" cy="393192"/>
          </a:xfrm>
        </p:spPr>
        <p:txBody>
          <a:bodyPr/>
          <a:lstStyle/>
          <a:p>
            <a:r>
              <a:rPr lang="en-US" dirty="0" err="1"/>
              <a:t>MyUB</a:t>
            </a:r>
            <a:r>
              <a:rPr lang="en-US" dirty="0"/>
              <a:t> Classic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BAAF-0443-C642-9CF2-8053742D8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373000"/>
            <a:ext cx="5140515" cy="4485000"/>
          </a:xfrm>
        </p:spPr>
        <p:txBody>
          <a:bodyPr/>
          <a:lstStyle/>
          <a:p>
            <a:r>
              <a:rPr lang="en-US" dirty="0"/>
              <a:t>Paradigm: Assumes users may not be able to find resources or websites</a:t>
            </a:r>
          </a:p>
          <a:p>
            <a:r>
              <a:rPr lang="en-US" b="1" dirty="0"/>
              <a:t>Comprehensive</a:t>
            </a:r>
            <a:r>
              <a:rPr lang="en-US" dirty="0"/>
              <a:t> approach to including resources</a:t>
            </a:r>
          </a:p>
          <a:p>
            <a:pPr lvl="1"/>
            <a:r>
              <a:rPr lang="en-US" dirty="0"/>
              <a:t>Granular web pages</a:t>
            </a:r>
          </a:p>
          <a:p>
            <a:pPr lvl="1"/>
            <a:r>
              <a:rPr lang="en-US" dirty="0"/>
              <a:t>Instructional material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C970B-1A7F-5C49-9586-388AE1A17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5076"/>
            <a:ext cx="5138928" cy="379078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MyUB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6CC59-7896-B641-84AC-B19437B68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0460"/>
            <a:ext cx="5138928" cy="4487540"/>
          </a:xfrm>
        </p:spPr>
        <p:txBody>
          <a:bodyPr/>
          <a:lstStyle/>
          <a:p>
            <a:r>
              <a:rPr lang="en-US" dirty="0"/>
              <a:t>Paradigm: Relies on UB’s search to connect users with web pages</a:t>
            </a:r>
          </a:p>
          <a:p>
            <a:r>
              <a:rPr lang="en-US" b="1" dirty="0"/>
              <a:t>Selective</a:t>
            </a:r>
            <a:r>
              <a:rPr lang="en-US" dirty="0"/>
              <a:t> and </a:t>
            </a:r>
            <a:r>
              <a:rPr lang="en-US" b="1" dirty="0"/>
              <a:t>curated</a:t>
            </a:r>
            <a:r>
              <a:rPr lang="en-US" dirty="0"/>
              <a:t> approach to including resources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Key Websites and Service Gateways</a:t>
            </a:r>
          </a:p>
        </p:txBody>
      </p:sp>
    </p:spTree>
    <p:extLst>
      <p:ext uri="{BB962C8B-B14F-4D97-AF65-F5344CB8AC3E}">
        <p14:creationId xmlns:p14="http://schemas.microsoft.com/office/powerpoint/2010/main" val="289576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0B1C-8B41-CE41-9B50-914335AB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001018"/>
            <a:ext cx="11452157" cy="1089529"/>
          </a:xfrm>
        </p:spPr>
        <p:txBody>
          <a:bodyPr/>
          <a:lstStyle/>
          <a:p>
            <a:r>
              <a:rPr lang="en-US" dirty="0"/>
              <a:t>How Need to Knows (Announcements) have changed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3AAF3-4B6C-EF4D-B0D8-1F928384B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5138928" cy="776110"/>
          </a:xfrm>
        </p:spPr>
        <p:txBody>
          <a:bodyPr/>
          <a:lstStyle/>
          <a:p>
            <a:r>
              <a:rPr lang="en-US" dirty="0" err="1"/>
              <a:t>MyUB</a:t>
            </a:r>
            <a:r>
              <a:rPr lang="en-US" dirty="0"/>
              <a:t> Classic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0C6F-DE5B-AA45-AA99-FB65DB037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Loose guidance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3588F-4ABC-D74F-BCDA-A4F3A47C9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5416"/>
            <a:ext cx="5138928" cy="776110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MyUB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AC032-27FE-1141-839C-44EC946467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Focus: Critical </a:t>
            </a:r>
            <a:r>
              <a:rPr lang="en-US" dirty="0"/>
              <a:t>Impact and campus-wide audience</a:t>
            </a:r>
          </a:p>
          <a:p>
            <a:r>
              <a:rPr lang="en-US" dirty="0"/>
              <a:t>Dismissible by end user</a:t>
            </a:r>
          </a:p>
          <a:p>
            <a:r>
              <a:rPr lang="en-US" dirty="0"/>
              <a:t>Broader audience application</a:t>
            </a:r>
          </a:p>
          <a:p>
            <a:r>
              <a:rPr lang="en-US" dirty="0"/>
              <a:t>Written concisely</a:t>
            </a:r>
          </a:p>
          <a:p>
            <a:r>
              <a:rPr lang="en-US" dirty="0"/>
              <a:t>Short timespan</a:t>
            </a:r>
          </a:p>
          <a:p>
            <a:r>
              <a:rPr lang="en-US" dirty="0"/>
              <a:t>Targeted by Role </a:t>
            </a:r>
          </a:p>
          <a:p>
            <a:r>
              <a:rPr lang="en-US" dirty="0"/>
              <a:t>Future: Possible target by department/Unit (</a:t>
            </a:r>
            <a:r>
              <a:rPr lang="en-US" dirty="0" err="1"/>
              <a:t>ldap</a:t>
            </a:r>
            <a:r>
              <a:rPr lang="en-US" dirty="0"/>
              <a:t> roles)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787C-A156-C949-B002-E923B98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85312"/>
            <a:ext cx="10515600" cy="590931"/>
          </a:xfrm>
        </p:spPr>
        <p:txBody>
          <a:bodyPr/>
          <a:lstStyle/>
          <a:p>
            <a:r>
              <a:rPr lang="en-US" dirty="0" err="1"/>
              <a:t>MyUB</a:t>
            </a:r>
            <a:r>
              <a:rPr lang="en-US" dirty="0"/>
              <a:t> One Campus Transition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2E184-15FA-224C-9FCF-24CEF4BD6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7" y="2071112"/>
            <a:ext cx="6443473" cy="394868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SELECTED FOR</a:t>
            </a:r>
            <a:r>
              <a:rPr lang="en-US" sz="2000" b="1" dirty="0"/>
              <a:t>:</a:t>
            </a:r>
          </a:p>
          <a:p>
            <a:r>
              <a:rPr lang="en-US" sz="2800" dirty="0"/>
              <a:t>Expertise</a:t>
            </a:r>
          </a:p>
          <a:p>
            <a:pPr lvl="1"/>
            <a:r>
              <a:rPr lang="en-US" sz="2400" dirty="0"/>
              <a:t>Digital</a:t>
            </a:r>
          </a:p>
          <a:p>
            <a:pPr lvl="1"/>
            <a:r>
              <a:rPr lang="en-US" sz="2400" dirty="0" err="1"/>
              <a:t>MyUB</a:t>
            </a:r>
            <a:r>
              <a:rPr lang="en-US" sz="2400" dirty="0"/>
              <a:t> product expertise</a:t>
            </a:r>
          </a:p>
          <a:p>
            <a:pPr lvl="1"/>
            <a:r>
              <a:rPr lang="en-US" sz="2400" dirty="0"/>
              <a:t>Audience needs</a:t>
            </a:r>
          </a:p>
          <a:p>
            <a:r>
              <a:rPr lang="en-US" sz="2800" dirty="0"/>
              <a:t>Proven performance</a:t>
            </a:r>
          </a:p>
          <a:p>
            <a:r>
              <a:rPr lang="en-US" sz="2800" dirty="0"/>
              <a:t>Understands the importance of </a:t>
            </a:r>
            <a:r>
              <a:rPr lang="en-US" sz="2800" dirty="0" err="1"/>
              <a:t>MyUB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CC5E-4C08-7F46-9BB2-06C61AC4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524" y="2099688"/>
            <a:ext cx="4371975" cy="487889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Rebecca Bernstein, </a:t>
            </a:r>
            <a:r>
              <a:rPr lang="en-US" i="1" dirty="0">
                <a:solidFill>
                  <a:schemeClr val="tx2"/>
                </a:solidFill>
              </a:rPr>
              <a:t>University Communications</a:t>
            </a: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Lori </a:t>
            </a:r>
            <a:r>
              <a:rPr lang="en-US" b="1" dirty="0" err="1">
                <a:solidFill>
                  <a:schemeClr val="tx2"/>
                </a:solidFill>
              </a:rPr>
              <a:t>Chiarilli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Student Life</a:t>
            </a: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Mary </a:t>
            </a:r>
            <a:r>
              <a:rPr lang="en-US" b="1" dirty="0" err="1">
                <a:solidFill>
                  <a:schemeClr val="tx2"/>
                </a:solidFill>
              </a:rPr>
              <a:t>Kvetkosky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Finance and Administration</a:t>
            </a: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Tim </a:t>
            </a:r>
            <a:r>
              <a:rPr lang="en-US" b="1" dirty="0" err="1">
                <a:solidFill>
                  <a:schemeClr val="tx2"/>
                </a:solidFill>
              </a:rPr>
              <a:t>Nabzdyk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UBIT</a:t>
            </a:r>
            <a:endParaRPr lang="en-US" b="1" dirty="0">
              <a:solidFill>
                <a:schemeClr val="tx2"/>
              </a:solidFill>
            </a:endParaRP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Joseph Rizzo, </a:t>
            </a:r>
            <a:r>
              <a:rPr lang="en-US" i="1" dirty="0">
                <a:solidFill>
                  <a:schemeClr val="tx2"/>
                </a:solidFill>
              </a:rPr>
              <a:t>Academic Affairs</a:t>
            </a:r>
            <a:endParaRPr lang="en-US" b="1" i="1" dirty="0">
              <a:solidFill>
                <a:schemeClr val="tx2"/>
              </a:solidFill>
            </a:endParaRP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Diana </a:t>
            </a:r>
            <a:r>
              <a:rPr lang="en-US" b="1" dirty="0" err="1">
                <a:solidFill>
                  <a:schemeClr val="tx2"/>
                </a:solidFill>
              </a:rPr>
              <a:t>Tuorto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UBIT</a:t>
            </a:r>
          </a:p>
          <a:p>
            <a:pPr lvl="0"/>
            <a:r>
              <a:rPr lang="en-US" b="1" dirty="0">
                <a:solidFill>
                  <a:schemeClr val="tx2"/>
                </a:solidFill>
              </a:rPr>
              <a:t>Rob Wright, </a:t>
            </a:r>
            <a:r>
              <a:rPr lang="en-US" i="1" dirty="0">
                <a:solidFill>
                  <a:schemeClr val="tx2"/>
                </a:solidFill>
              </a:rPr>
              <a:t>UBIT</a:t>
            </a:r>
          </a:p>
        </p:txBody>
      </p:sp>
    </p:spTree>
    <p:extLst>
      <p:ext uri="{BB962C8B-B14F-4D97-AF65-F5344CB8AC3E}">
        <p14:creationId xmlns:p14="http://schemas.microsoft.com/office/powerpoint/2010/main" val="103956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EFB6D-FF31-8047-A515-2E2B63C5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99" y="220891"/>
            <a:ext cx="10515600" cy="535531"/>
          </a:xfrm>
        </p:spPr>
        <p:txBody>
          <a:bodyPr/>
          <a:lstStyle/>
          <a:p>
            <a:pPr algn="r"/>
            <a:r>
              <a:rPr lang="en-US" sz="3200" dirty="0"/>
              <a:t>Driving Forces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A7FCEF-C9BA-A44C-80B4-16F719964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140655"/>
              </p:ext>
            </p:extLst>
          </p:nvPr>
        </p:nvGraphicFramePr>
        <p:xfrm>
          <a:off x="2032000" y="151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2C7DE9-87AB-2942-985D-0E613D9DD244}"/>
              </a:ext>
            </a:extLst>
          </p:cNvPr>
          <p:cNvSpPr txBox="1"/>
          <p:nvPr/>
        </p:nvSpPr>
        <p:spPr>
          <a:xfrm>
            <a:off x="3582648" y="3912431"/>
            <a:ext cx="2263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Basic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Websites must be staffed by techs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Websites difficult to steward, Shantytown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Few web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96BEC-55D6-D34C-A590-BE5EA994A15F}"/>
              </a:ext>
            </a:extLst>
          </p:cNvPr>
          <p:cNvSpPr txBox="1"/>
          <p:nvPr/>
        </p:nvSpPr>
        <p:spPr>
          <a:xfrm>
            <a:off x="6343336" y="3912431"/>
            <a:ext cx="2263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Optimized, enhanced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Ubiquitous website staffing UBCMS empowers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More robust and personalized  web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061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07A3-6812-5B4C-B556-7C1C131E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Driven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7BE5-F998-F142-9189-B6BA78E0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0432376" cy="3968249"/>
          </a:xfrm>
        </p:spPr>
        <p:txBody>
          <a:bodyPr/>
          <a:lstStyle/>
          <a:p>
            <a:r>
              <a:rPr lang="en-US" sz="2800" dirty="0"/>
              <a:t>Scalable Information Architecture </a:t>
            </a:r>
          </a:p>
          <a:p>
            <a:r>
              <a:rPr lang="en-US" sz="2800" dirty="0"/>
              <a:t>Business rule driven content development</a:t>
            </a:r>
          </a:p>
          <a:p>
            <a:r>
              <a:rPr lang="en-US" sz="2800" dirty="0"/>
              <a:t>Best Practice user-driven UX design approach</a:t>
            </a:r>
          </a:p>
          <a:p>
            <a:r>
              <a:rPr lang="en-US" sz="2800" dirty="0"/>
              <a:t>User testing</a:t>
            </a:r>
          </a:p>
          <a:p>
            <a:r>
              <a:rPr lang="en-US" sz="2800" dirty="0"/>
              <a:t>Peer evaluation</a:t>
            </a:r>
          </a:p>
          <a:p>
            <a:r>
              <a:rPr lang="en-US" sz="2800" dirty="0"/>
              <a:t>Usage data evaluation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978EC1-83E4-2C41-8D30-28DB30A39237}"/>
              </a:ext>
            </a:extLst>
          </p:cNvPr>
          <p:cNvSpPr txBox="1"/>
          <p:nvPr/>
        </p:nvSpPr>
        <p:spPr>
          <a:xfrm>
            <a:off x="4112455" y="1524000"/>
            <a:ext cx="32730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MOBILE OPTIMIZATION</a:t>
            </a:r>
          </a:p>
          <a:p>
            <a:endParaRPr lang="en-US" sz="1200" b="1" dirty="0">
              <a:solidFill>
                <a:schemeClr val="accent1"/>
              </a:solidFill>
            </a:endParaRPr>
          </a:p>
          <a:p>
            <a:r>
              <a:rPr lang="en-US" sz="2000" i="1" dirty="0"/>
              <a:t>“More student friendly and like easier to access because the current version of </a:t>
            </a:r>
            <a:r>
              <a:rPr lang="en-US" sz="2000" i="1" dirty="0" err="1"/>
              <a:t>MyUB</a:t>
            </a:r>
            <a:r>
              <a:rPr lang="en-US" sz="2000" i="1" dirty="0"/>
              <a:t> is not as friendly on my phone.”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i="1" dirty="0"/>
          </a:p>
          <a:p>
            <a:r>
              <a:rPr lang="en-US" sz="1600" b="1" dirty="0">
                <a:solidFill>
                  <a:schemeClr val="accent1"/>
                </a:solidFill>
              </a:rPr>
              <a:t>USEFULNESS</a:t>
            </a:r>
            <a:endParaRPr lang="en-US" sz="2000" i="1" dirty="0"/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2000" i="1" dirty="0"/>
              <a:t>“I would use this a lot more than I use </a:t>
            </a:r>
            <a:r>
              <a:rPr lang="en-US" sz="2000" i="1" dirty="0" err="1"/>
              <a:t>MyUB</a:t>
            </a:r>
            <a:r>
              <a:rPr lang="en-US" sz="2000" i="1" dirty="0"/>
              <a:t> right now.”</a:t>
            </a:r>
          </a:p>
          <a:p>
            <a:endParaRPr lang="en-US" sz="2000" i="1" dirty="0"/>
          </a:p>
          <a:p>
            <a:r>
              <a:rPr lang="en-US" sz="2000" i="1" dirty="0"/>
              <a:t>“It’s nice that there’s a one stop shop for this.”</a:t>
            </a:r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8DF95-35D6-5E43-8AD6-EBE9E4396361}"/>
              </a:ext>
            </a:extLst>
          </p:cNvPr>
          <p:cNvSpPr txBox="1"/>
          <p:nvPr/>
        </p:nvSpPr>
        <p:spPr>
          <a:xfrm>
            <a:off x="590847" y="1524000"/>
            <a:ext cx="3151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INTERFACE</a:t>
            </a:r>
            <a:endParaRPr lang="en-US" sz="2000" b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2000" i="1" dirty="0"/>
              <a:t>“This is already like more aesthetically pleasing than the version right now. Like it just looks so nice.”</a:t>
            </a:r>
          </a:p>
          <a:p>
            <a:endParaRPr lang="en-US" sz="2000" dirty="0"/>
          </a:p>
          <a:p>
            <a:r>
              <a:rPr lang="en-US" sz="2000" i="1" dirty="0"/>
              <a:t>“I like the consistency of the look from the desktop to the mobile because it helps it be able to navigate it”</a:t>
            </a:r>
          </a:p>
          <a:p>
            <a:endParaRPr lang="en-US" sz="2000" i="1" dirty="0"/>
          </a:p>
          <a:p>
            <a:r>
              <a:rPr lang="en-US" sz="2000" i="1" dirty="0"/>
              <a:t>“I like that it’s broken down into categories.”</a:t>
            </a:r>
          </a:p>
          <a:p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1E0C9F-4C0B-5040-8C58-2C11F320E5F8}"/>
              </a:ext>
            </a:extLst>
          </p:cNvPr>
          <p:cNvSpPr txBox="1"/>
          <p:nvPr/>
        </p:nvSpPr>
        <p:spPr>
          <a:xfrm>
            <a:off x="8060219" y="258901"/>
            <a:ext cx="332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User Testing Feedback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7340AB-B31B-FE4A-9AA9-62B640430827}"/>
              </a:ext>
            </a:extLst>
          </p:cNvPr>
          <p:cNvSpPr txBox="1"/>
          <p:nvPr/>
        </p:nvSpPr>
        <p:spPr>
          <a:xfrm>
            <a:off x="7781778" y="1524000"/>
            <a:ext cx="327308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FINDABILITY</a:t>
            </a:r>
            <a:endParaRPr lang="en-US" sz="2000" b="1" i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2000" i="1" dirty="0"/>
              <a:t>“Pretty self explanatory.”</a:t>
            </a:r>
          </a:p>
          <a:p>
            <a:endParaRPr lang="en-US" sz="2000" dirty="0"/>
          </a:p>
          <a:p>
            <a:r>
              <a:rPr lang="en-US" sz="2000" i="1" dirty="0"/>
              <a:t>“It has everything that you would need…it's nice to not have to like go all over the place to find things.”</a:t>
            </a:r>
          </a:p>
          <a:p>
            <a:endParaRPr lang="en-US" sz="2000" i="1" dirty="0"/>
          </a:p>
          <a:p>
            <a:r>
              <a:rPr lang="en-US" sz="2000" i="1" dirty="0"/>
              <a:t>“I don't think there would be anything that would be impossible to find.”</a:t>
            </a:r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143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160E88-0311-E546-8995-F3C7D2C53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574870"/>
              </p:ext>
            </p:extLst>
          </p:nvPr>
        </p:nvGraphicFramePr>
        <p:xfrm>
          <a:off x="303456" y="418454"/>
          <a:ext cx="11363135" cy="736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98C421-D457-E740-A000-1483B7A2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068" y="263788"/>
            <a:ext cx="7414698" cy="480131"/>
          </a:xfrm>
        </p:spPr>
        <p:txBody>
          <a:bodyPr/>
          <a:lstStyle/>
          <a:p>
            <a:pPr algn="r"/>
            <a:r>
              <a:rPr lang="en-US" sz="2800" b="1" dirty="0"/>
              <a:t>New </a:t>
            </a:r>
            <a:r>
              <a:rPr lang="en-US" sz="2800" b="1" dirty="0" err="1"/>
              <a:t>MyUB</a:t>
            </a:r>
            <a:r>
              <a:rPr lang="en-US" sz="2800" b="1" dirty="0"/>
              <a:t> </a:t>
            </a:r>
            <a:r>
              <a:rPr lang="en-US" sz="2800" b="1" dirty="0" err="1"/>
              <a:t>TransitionTimetable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539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787C-A156-C949-B002-E923B98D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1700523"/>
            <a:ext cx="6638544" cy="238760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MyUB</a:t>
            </a:r>
            <a:r>
              <a:rPr lang="en-US" dirty="0"/>
              <a:t>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2E184-15FA-224C-9FCF-24CEF4BD6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062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0C597F-7EEC-3049-B6A7-8202098B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4" y="-572304"/>
            <a:ext cx="3245708" cy="5770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BBA61-749B-4B4F-85D9-EB71C7753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3"/>
          <a:stretch/>
        </p:blipFill>
        <p:spPr>
          <a:xfrm>
            <a:off x="8936411" y="4784911"/>
            <a:ext cx="2988111" cy="4869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489368-1BAC-ED4E-BE00-60CABA711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9" r="4904"/>
          <a:stretch/>
        </p:blipFill>
        <p:spPr>
          <a:xfrm>
            <a:off x="292759" y="1208966"/>
            <a:ext cx="8244591" cy="58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CA7-5A2F-FF42-A0F0-3852E6E6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6674-3A35-1C40-946F-13F20DAB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10080557" cy="3968249"/>
          </a:xfrm>
        </p:spPr>
        <p:txBody>
          <a:bodyPr/>
          <a:lstStyle/>
          <a:p>
            <a:pPr fontAlgn="ctr"/>
            <a:r>
              <a:rPr lang="en-US" sz="2400" dirty="0"/>
              <a:t>Shibboleth</a:t>
            </a:r>
            <a:endParaRPr lang="en-US" sz="2800" dirty="0"/>
          </a:p>
          <a:p>
            <a:pPr fontAlgn="ctr"/>
            <a:r>
              <a:rPr lang="en-US" sz="2400" dirty="0"/>
              <a:t>Yellow ISSUES Banner</a:t>
            </a:r>
            <a:endParaRPr lang="en-US" sz="2800" dirty="0"/>
          </a:p>
          <a:p>
            <a:pPr fontAlgn="ctr"/>
            <a:r>
              <a:rPr lang="en-US" sz="2400" dirty="0"/>
              <a:t>Rave Alerts</a:t>
            </a:r>
            <a:endParaRPr lang="en-US" sz="2800" dirty="0"/>
          </a:p>
          <a:p>
            <a:pPr fontAlgn="ctr"/>
            <a:r>
              <a:rPr lang="en-US" sz="2400" dirty="0"/>
              <a:t>Future: Benchmark </a:t>
            </a:r>
            <a:r>
              <a:rPr lang="en-US" sz="2400" dirty="0" err="1"/>
              <a:t>rSmart</a:t>
            </a:r>
            <a:r>
              <a:rPr lang="en-US" sz="2400" dirty="0"/>
              <a:t> customers re: their integration strategies</a:t>
            </a:r>
            <a:r>
              <a:rPr lang="en-US" sz="2000" dirty="0"/>
              <a:t>.</a:t>
            </a:r>
          </a:p>
          <a:p>
            <a:pPr lvl="1" fontAlgn="ctr"/>
            <a:r>
              <a:rPr lang="en-US" sz="2000" dirty="0"/>
              <a:t>E.g. </a:t>
            </a:r>
            <a:r>
              <a:rPr lang="en-US" sz="2000" dirty="0" err="1"/>
              <a:t>BlackBoard</a:t>
            </a:r>
            <a:r>
              <a:rPr lang="en-US" sz="2000" dirty="0"/>
              <a:t>, Desire2Learn, etc.</a:t>
            </a:r>
            <a:endParaRPr lang="en-US" sz="2400" dirty="0"/>
          </a:p>
          <a:p>
            <a:pPr fontAlgn="ctr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7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6510</TotalTime>
  <Words>629</Words>
  <Application>Microsoft Macintosh PowerPoint</Application>
  <PresentationFormat>Widescreen</PresentationFormat>
  <Paragraphs>156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System Font Regular</vt:lpstr>
      <vt:lpstr>Office Theme</vt:lpstr>
      <vt:lpstr>Rolling out the new MyUB</vt:lpstr>
      <vt:lpstr>MyUB One Campus Transition Team</vt:lpstr>
      <vt:lpstr>Driving Forces</vt:lpstr>
      <vt:lpstr>Best Practice Driven Process</vt:lpstr>
      <vt:lpstr>PowerPoint Presentation</vt:lpstr>
      <vt:lpstr>New MyUB TransitionTimetable</vt:lpstr>
      <vt:lpstr>Introduction to MyUB 2.0</vt:lpstr>
      <vt:lpstr>PowerPoint Presentation</vt:lpstr>
      <vt:lpstr>Integration points</vt:lpstr>
      <vt:lpstr>How can you help</vt:lpstr>
      <vt:lpstr>Appendix</vt:lpstr>
      <vt:lpstr>How Resources (Tasks) have changed</vt:lpstr>
      <vt:lpstr>How Need to Knows (Announcements) have changed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Rebecca Bernstein</cp:lastModifiedBy>
  <cp:revision>166</cp:revision>
  <cp:lastPrinted>2020-01-21T19:01:01Z</cp:lastPrinted>
  <dcterms:created xsi:type="dcterms:W3CDTF">2019-04-04T19:20:28Z</dcterms:created>
  <dcterms:modified xsi:type="dcterms:W3CDTF">2021-08-10T17:54:28Z</dcterms:modified>
  <cp:category/>
</cp:coreProperties>
</file>