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7"/>
  </p:notesMasterIdLst>
  <p:handoutMasterIdLst>
    <p:handoutMasterId r:id="rId8"/>
  </p:handoutMasterIdLst>
  <p:sldIdLst>
    <p:sldId id="302" r:id="rId2"/>
    <p:sldId id="306" r:id="rId3"/>
    <p:sldId id="296" r:id="rId4"/>
    <p:sldId id="305" r:id="rId5"/>
    <p:sldId id="304" r:id="rId6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B1"/>
    <a:srgbClr val="828383"/>
    <a:srgbClr val="005BBB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6"/>
    <p:restoredTop sz="95872"/>
  </p:normalViewPr>
  <p:slideViewPr>
    <p:cSldViewPr snapToGrid="0" snapToObjects="1">
      <p:cViewPr varScale="1">
        <p:scale>
          <a:sx n="73" d="100"/>
          <a:sy n="73" d="100"/>
        </p:scale>
        <p:origin x="1362" y="66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10/22/2019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3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8" y="6046267"/>
            <a:ext cx="4246291" cy="3149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8"/>
            <a:ext cx="9141714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7" y="6046265"/>
            <a:ext cx="4148561" cy="3076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50411"/>
            <a:ext cx="3528470" cy="2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1" y="347472"/>
            <a:ext cx="3437473" cy="2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50411"/>
            <a:ext cx="3528470" cy="2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Sub-topic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UBMDM with </a:t>
            </a:r>
            <a:r>
              <a:rPr lang="en-US" dirty="0" err="1"/>
              <a:t>Jamf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Jamf</a:t>
            </a:r>
            <a:r>
              <a:rPr lang="en-US" dirty="0"/>
              <a:t> = Apple device management</a:t>
            </a:r>
          </a:p>
          <a:p>
            <a:r>
              <a:rPr lang="en-US" dirty="0"/>
              <a:t>11/2018 - present</a:t>
            </a:r>
          </a:p>
          <a:p>
            <a:r>
              <a:rPr lang="en-US" dirty="0"/>
              <a:t>Collaborative implementation</a:t>
            </a:r>
          </a:p>
          <a:p>
            <a:r>
              <a:rPr lang="en-US" dirty="0"/>
              <a:t>Shared infrastructure with distributed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Jamf</a:t>
            </a:r>
            <a:r>
              <a:rPr lang="en-US" dirty="0"/>
              <a:t> Implementation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ASM + DEP for OOB experience</a:t>
            </a:r>
          </a:p>
          <a:p>
            <a:pPr lvl="1"/>
            <a:r>
              <a:rPr lang="en-US" dirty="0"/>
              <a:t>UB purchased hardware 2012-present</a:t>
            </a:r>
          </a:p>
          <a:p>
            <a:r>
              <a:rPr lang="en-US" dirty="0"/>
              <a:t>User-initiated enrollment</a:t>
            </a:r>
          </a:p>
          <a:p>
            <a:pPr lvl="1"/>
            <a:r>
              <a:rPr lang="en-US" dirty="0"/>
              <a:t>Web, Application, or email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Jamf</a:t>
            </a:r>
            <a:r>
              <a:rPr lang="en-US" dirty="0"/>
              <a:t> Device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Apply settings and configurations</a:t>
            </a:r>
          </a:p>
          <a:p>
            <a:r>
              <a:rPr lang="en-US" dirty="0"/>
              <a:t>Install shared software</a:t>
            </a:r>
          </a:p>
          <a:p>
            <a:r>
              <a:rPr lang="en-US" dirty="0"/>
              <a:t>Self Service for user-initiated installs</a:t>
            </a:r>
          </a:p>
          <a:p>
            <a:r>
              <a:rPr lang="en-US" dirty="0"/>
              <a:t>Manage security</a:t>
            </a:r>
          </a:p>
          <a:p>
            <a:r>
              <a:rPr lang="en-US" dirty="0"/>
              <a:t>Issue MDM commands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Jamf</a:t>
            </a:r>
            <a:r>
              <a:rPr lang="en-US" dirty="0"/>
              <a:t> Software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Review your fleet </a:t>
            </a:r>
          </a:p>
          <a:p>
            <a:r>
              <a:rPr lang="en-US" dirty="0"/>
              <a:t>Contact UBIT to get started</a:t>
            </a:r>
          </a:p>
          <a:p>
            <a:r>
              <a:rPr lang="en-US" dirty="0" err="1"/>
              <a:t>Jamf</a:t>
            </a:r>
            <a:r>
              <a:rPr lang="en-US" dirty="0"/>
              <a:t> 100 for basics</a:t>
            </a:r>
          </a:p>
          <a:p>
            <a:r>
              <a:rPr lang="en-US" dirty="0"/>
              <a:t>Get </a:t>
            </a:r>
            <a:r>
              <a:rPr lang="en-US" dirty="0" err="1"/>
              <a:t>onboarded</a:t>
            </a:r>
            <a:endParaRPr lang="en-US" dirty="0"/>
          </a:p>
          <a:p>
            <a:r>
              <a:rPr lang="en-US" dirty="0"/>
              <a:t>Office hours</a:t>
            </a:r>
          </a:p>
          <a:p>
            <a:r>
              <a:rPr lang="en-US" dirty="0"/>
              <a:t>Dive in!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Jamf</a:t>
            </a:r>
            <a:r>
              <a:rPr lang="en-US" dirty="0"/>
              <a:t> Onboarding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Words>85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Georgia</vt:lpstr>
      <vt:lpstr>LucidaGrande</vt:lpstr>
      <vt:lpstr>UB Powerpoint Template</vt:lpstr>
      <vt:lpstr>UBMDM with Jamf</vt:lpstr>
      <vt:lpstr>Jamf Implementation Project</vt:lpstr>
      <vt:lpstr>Jamf Device Enrollment</vt:lpstr>
      <vt:lpstr>Jamf Software Management</vt:lpstr>
      <vt:lpstr>Jamf Onboarding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UBMDM with Jamf</dc:title>
  <dc:subject/>
  <dc:creator>Microsoft Office User</dc:creator>
  <cp:keywords>Jamf</cp:keywords>
  <dc:description/>
  <cp:lastModifiedBy>Priester, Valerie</cp:lastModifiedBy>
  <cp:revision>202</cp:revision>
  <cp:lastPrinted>2016-07-18T17:32:49Z</cp:lastPrinted>
  <dcterms:created xsi:type="dcterms:W3CDTF">2016-06-28T14:05:07Z</dcterms:created>
  <dcterms:modified xsi:type="dcterms:W3CDTF">2019-10-22T20:21:44Z</dcterms:modified>
  <cp:category/>
</cp:coreProperties>
</file>