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4"/>
  </p:notesMasterIdLst>
  <p:handoutMasterIdLst>
    <p:handoutMasterId r:id="rId5"/>
  </p:handoutMasterIdLst>
  <p:sldIdLst>
    <p:sldId id="302" r:id="rId2"/>
    <p:sldId id="303" r:id="rId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  <a:srgbClr val="00C7B1"/>
    <a:srgbClr val="828383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/>
    <p:restoredTop sz="95898"/>
  </p:normalViewPr>
  <p:slideViewPr>
    <p:cSldViewPr snapToGrid="0" snapToObjects="1">
      <p:cViewPr varScale="1">
        <p:scale>
          <a:sx n="90" d="100"/>
          <a:sy n="90" d="100"/>
        </p:scale>
        <p:origin x="471" y="68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9/21/2021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88950" cy="685799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699" y="1143001"/>
            <a:ext cx="6718301" cy="28552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473699" y="3998296"/>
            <a:ext cx="3429001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02701" y="3998296"/>
            <a:ext cx="3289300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143001"/>
            <a:ext cx="121920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7999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700" y="11430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626100" y="12954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0" cy="685799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255504" y="6240989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895" r:id="rId5"/>
    <p:sldLayoutId id="2147483897" r:id="rId6"/>
    <p:sldLayoutId id="2147483907" r:id="rId7"/>
    <p:sldLayoutId id="2147483898" r:id="rId8"/>
    <p:sldLayoutId id="2147483900" r:id="rId9"/>
    <p:sldLayoutId id="2147483906" r:id="rId10"/>
    <p:sldLayoutId id="21474839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8368" y="2124364"/>
            <a:ext cx="6638544" cy="188421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5BBB"/>
                </a:solidFill>
              </a:rPr>
              <a:t>Your Full Name</a:t>
            </a:r>
          </a:p>
          <a:p>
            <a:r>
              <a:rPr lang="en-US" sz="2400" dirty="0" smtClean="0"/>
              <a:t>3MT Presentation Title</a:t>
            </a:r>
          </a:p>
          <a:p>
            <a:r>
              <a:rPr lang="en-US" sz="2400" dirty="0" smtClean="0"/>
              <a:t>Department Name</a:t>
            </a:r>
            <a:endParaRPr lang="en-US" sz="2400" dirty="0"/>
          </a:p>
          <a:p>
            <a:r>
              <a:rPr lang="en-US" sz="2400" dirty="0"/>
              <a:t>Advisor: </a:t>
            </a:r>
            <a:r>
              <a:rPr lang="en-US" sz="2400" dirty="0" smtClean="0"/>
              <a:t>Advisors Name</a:t>
            </a:r>
            <a:endParaRPr lang="en-US" sz="2400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C9D68D0-9600-4655-8304-E67AFAC5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0" y="5260903"/>
            <a:ext cx="2601325" cy="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7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4CF6EA-D8B3-473E-B5C4-8D960DA2C2D7}"/>
              </a:ext>
            </a:extLst>
          </p:cNvPr>
          <p:cNvSpPr txBox="1"/>
          <p:nvPr/>
        </p:nvSpPr>
        <p:spPr>
          <a:xfrm>
            <a:off x="3927835" y="2611226"/>
            <a:ext cx="433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 your one static slide here.</a:t>
            </a:r>
          </a:p>
        </p:txBody>
      </p:sp>
    </p:spTree>
    <p:extLst>
      <p:ext uri="{BB962C8B-B14F-4D97-AF65-F5344CB8AC3E}">
        <p14:creationId xmlns:p14="http://schemas.microsoft.com/office/powerpoint/2010/main" val="4103445707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19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Georgia</vt:lpstr>
      <vt:lpstr>LucidaGrande</vt:lpstr>
      <vt:lpstr>UB Powerpoint Template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Iannucci, Brittany</cp:lastModifiedBy>
  <cp:revision>211</cp:revision>
  <cp:lastPrinted>2016-07-18T17:32:49Z</cp:lastPrinted>
  <dcterms:created xsi:type="dcterms:W3CDTF">2016-06-28T14:05:07Z</dcterms:created>
  <dcterms:modified xsi:type="dcterms:W3CDTF">2021-09-21T14:43:36Z</dcterms:modified>
  <cp:category/>
</cp:coreProperties>
</file>