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</p:sldMasterIdLst>
  <p:notesMasterIdLst>
    <p:notesMasterId r:id="rId14"/>
  </p:notesMasterIdLst>
  <p:handoutMasterIdLst>
    <p:handoutMasterId r:id="rId15"/>
  </p:handoutMasterIdLst>
  <p:sldIdLst>
    <p:sldId id="291" r:id="rId2"/>
    <p:sldId id="309" r:id="rId3"/>
    <p:sldId id="304" r:id="rId4"/>
    <p:sldId id="303" r:id="rId5"/>
    <p:sldId id="305" r:id="rId6"/>
    <p:sldId id="310" r:id="rId7"/>
    <p:sldId id="301" r:id="rId8"/>
    <p:sldId id="300" r:id="rId9"/>
    <p:sldId id="307" r:id="rId10"/>
    <p:sldId id="302" r:id="rId11"/>
    <p:sldId id="306" r:id="rId12"/>
    <p:sldId id="311" r:id="rId13"/>
  </p:sldIdLst>
  <p:sldSz cx="9144000" cy="6858000" type="screen4x3"/>
  <p:notesSz cx="7023100" cy="93091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383"/>
    <a:srgbClr val="666666"/>
    <a:srgbClr val="005BBB"/>
    <a:srgbClr val="4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95872"/>
  </p:normalViewPr>
  <p:slideViewPr>
    <p:cSldViewPr snapToGrid="0" snapToObjects="1">
      <p:cViewPr varScale="1">
        <p:scale>
          <a:sx n="78" d="100"/>
          <a:sy n="78" d="100"/>
        </p:scale>
        <p:origin x="1014" y="96"/>
      </p:cViewPr>
      <p:guideLst/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4/25/2017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0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57"/>
            <a:ext cx="9144000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776" y="3968497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6016249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21147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1" y="218926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Em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771900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25197" y="2185416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23924" y="873940"/>
            <a:ext cx="5320076" cy="59872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35974" y="873940"/>
            <a:ext cx="5308027" cy="31254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3835973" y="3998296"/>
            <a:ext cx="270189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5817" y="3998296"/>
            <a:ext cx="2618184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83920"/>
            <a:ext cx="9144000" cy="5974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01479" y="0"/>
            <a:ext cx="87720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 smtClean="0">
                <a:latin typeface="Arial" charset="0"/>
              </a:rPr>
              <a:t>‘-</a:t>
            </a:r>
            <a:endParaRPr lang="en-US" sz="18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534334" y="1023930"/>
            <a:ext cx="6418317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3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1534334" y="2555889"/>
            <a:ext cx="6418317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1" y="0"/>
            <a:ext cx="9143998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25196" y="2320111"/>
            <a:ext cx="78867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284464" y="6221885"/>
            <a:ext cx="544068" cy="534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2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2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21147"/>
            <a:ext cx="381841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895" r:id="rId3"/>
    <p:sldLayoutId id="2147483897" r:id="rId4"/>
    <p:sldLayoutId id="2147483907" r:id="rId5"/>
    <p:sldLayoutId id="2147483898" r:id="rId6"/>
    <p:sldLayoutId id="2147483900" r:id="rId7"/>
    <p:sldLayoutId id="2147483906" r:id="rId8"/>
    <p:sldLayoutId id="214748390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LucidaGrande" charset="0"/>
        <a:buChar char="-"/>
        <a:defRPr sz="135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orient="horz" pos="4016" userDrawn="1">
          <p15:clr>
            <a:srgbClr val="F26B43"/>
          </p15:clr>
        </p15:guide>
        <p15:guide id="4" pos="5544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3348" userDrawn="1">
          <p15:clr>
            <a:srgbClr val="F26B43"/>
          </p15:clr>
        </p15:guide>
        <p15:guide id="7" pos="3528" userDrawn="1">
          <p15:clr>
            <a:srgbClr val="F26B43"/>
          </p15:clr>
        </p15:guide>
        <p15:guide id="8" pos="3384" userDrawn="1">
          <p15:clr>
            <a:srgbClr val="F26B43"/>
          </p15:clr>
        </p15:guide>
        <p15:guide id="9" orient="horz" pos="1848" userDrawn="1">
          <p15:clr>
            <a:srgbClr val="F26B43"/>
          </p15:clr>
        </p15:guide>
        <p15:guide id="10" orient="horz" pos="1896" userDrawn="1">
          <p15:clr>
            <a:srgbClr val="F26B43"/>
          </p15:clr>
        </p15:guide>
        <p15:guide id="11" orient="horz" pos="2880" userDrawn="1">
          <p15:clr>
            <a:srgbClr val="F26B43"/>
          </p15:clr>
        </p15:guide>
        <p15:guide id="12" orient="horz" pos="28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April 27</a:t>
            </a:r>
            <a:r>
              <a:rPr lang="en-US" dirty="0" smtClean="0"/>
              <a:t>,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Professional Staff Senate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226"/>
            <a:ext cx="9144000" cy="279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196"/>
            <a:ext cx="9144000" cy="44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April 27,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Professional Staff Senate</a:t>
            </a:r>
            <a:br>
              <a:rPr lang="en-US" dirty="0" smtClean="0"/>
            </a:br>
            <a:r>
              <a:rPr lang="en-US" dirty="0" smtClean="0"/>
              <a:t>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9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41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14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0" r="15825"/>
          <a:stretch/>
        </p:blipFill>
        <p:spPr>
          <a:xfrm>
            <a:off x="0" y="1871704"/>
            <a:ext cx="9144000" cy="40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1966" b="7471"/>
          <a:stretch/>
        </p:blipFill>
        <p:spPr>
          <a:xfrm>
            <a:off x="329202" y="912344"/>
            <a:ext cx="5698740" cy="3010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206" b="8586"/>
          <a:stretch/>
        </p:blipFill>
        <p:spPr>
          <a:xfrm>
            <a:off x="2592280" y="3984339"/>
            <a:ext cx="6223753" cy="27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197" b="9664"/>
          <a:stretch/>
        </p:blipFill>
        <p:spPr>
          <a:xfrm>
            <a:off x="343791" y="886052"/>
            <a:ext cx="4077287" cy="2867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020"/>
          <a:stretch/>
        </p:blipFill>
        <p:spPr>
          <a:xfrm>
            <a:off x="2699760" y="3790765"/>
            <a:ext cx="6044745" cy="30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405"/>
            <a:ext cx="9144000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675" y="6093921"/>
            <a:ext cx="1381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neque digni and in aliquet nisl </a:t>
            </a:r>
            <a:b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97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 umis varius.</a:t>
            </a:r>
          </a:p>
        </p:txBody>
      </p:sp>
      <p:sp>
        <p:nvSpPr>
          <p:cNvPr id="4" name="Arc 3"/>
          <p:cNvSpPr/>
          <p:nvPr/>
        </p:nvSpPr>
        <p:spPr>
          <a:xfrm rot="14652315" flipV="1">
            <a:off x="868885" y="5413358"/>
            <a:ext cx="1049348" cy="1247329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bg1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0" y="878888"/>
            <a:ext cx="9144000" cy="63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/>
          <a:stretch/>
        </p:blipFill>
        <p:spPr>
          <a:xfrm>
            <a:off x="0" y="893852"/>
            <a:ext cx="9144000" cy="59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</TotalTime>
  <Words>88</Words>
  <Application>Microsoft Office PowerPoint</Application>
  <PresentationFormat>On-screen Show (4:3)</PresentationFormat>
  <Paragraphs>14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Georgia</vt:lpstr>
      <vt:lpstr>LucidaGrande</vt:lpstr>
      <vt:lpstr>UB Powerpoint Template</vt:lpstr>
      <vt:lpstr>Professional Staff Senate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Professional Staff Senate meeting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subject/>
  <dc:creator>Microsoft Office User</dc:creator>
  <cp:keywords/>
  <dc:description/>
  <cp:lastModifiedBy>Ladelfa, Daniel</cp:lastModifiedBy>
  <cp:revision>192</cp:revision>
  <cp:lastPrinted>2017-03-23T18:34:48Z</cp:lastPrinted>
  <dcterms:created xsi:type="dcterms:W3CDTF">2016-06-28T14:05:07Z</dcterms:created>
  <dcterms:modified xsi:type="dcterms:W3CDTF">2017-04-25T18:13:11Z</dcterms:modified>
  <cp:category/>
</cp:coreProperties>
</file>