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99" r:id="rId2"/>
    <p:sldMasterId id="2147483723" r:id="rId3"/>
    <p:sldMasterId id="2147483737" r:id="rId4"/>
    <p:sldMasterId id="2147483763" r:id="rId5"/>
    <p:sldMasterId id="2147483838" r:id="rId6"/>
    <p:sldMasterId id="2147483851" r:id="rId7"/>
    <p:sldMasterId id="2147483882" r:id="rId8"/>
    <p:sldMasterId id="2147484003" r:id="rId9"/>
  </p:sldMasterIdLst>
  <p:notesMasterIdLst>
    <p:notesMasterId r:id="rId80"/>
  </p:notesMasterIdLst>
  <p:handoutMasterIdLst>
    <p:handoutMasterId r:id="rId81"/>
  </p:handoutMasterIdLst>
  <p:sldIdLst>
    <p:sldId id="624" r:id="rId10"/>
    <p:sldId id="1005" r:id="rId11"/>
    <p:sldId id="2141412519" r:id="rId12"/>
    <p:sldId id="260" r:id="rId13"/>
    <p:sldId id="816" r:id="rId14"/>
    <p:sldId id="2141412536" r:id="rId15"/>
    <p:sldId id="2141412504" r:id="rId16"/>
    <p:sldId id="2141412509" r:id="rId17"/>
    <p:sldId id="2141412528" r:id="rId18"/>
    <p:sldId id="2141412529" r:id="rId19"/>
    <p:sldId id="2141412532" r:id="rId20"/>
    <p:sldId id="2141412511" r:id="rId21"/>
    <p:sldId id="2141412510" r:id="rId22"/>
    <p:sldId id="2141412512" r:id="rId23"/>
    <p:sldId id="2141412516" r:id="rId24"/>
    <p:sldId id="2141412537" r:id="rId25"/>
    <p:sldId id="2141412538" r:id="rId26"/>
    <p:sldId id="2141412534" r:id="rId27"/>
    <p:sldId id="2141412518" r:id="rId28"/>
    <p:sldId id="2141412506" r:id="rId29"/>
    <p:sldId id="2141412526" r:id="rId30"/>
    <p:sldId id="2141412520" r:id="rId31"/>
    <p:sldId id="361" r:id="rId32"/>
    <p:sldId id="292" r:id="rId33"/>
    <p:sldId id="2141412399" r:id="rId34"/>
    <p:sldId id="2141412393" r:id="rId35"/>
    <p:sldId id="2141412376" r:id="rId36"/>
    <p:sldId id="2141412377" r:id="rId37"/>
    <p:sldId id="2141412378" r:id="rId38"/>
    <p:sldId id="2141412379" r:id="rId39"/>
    <p:sldId id="2141412381" r:id="rId40"/>
    <p:sldId id="483" r:id="rId41"/>
    <p:sldId id="2141412521" r:id="rId42"/>
    <p:sldId id="976" r:id="rId43"/>
    <p:sldId id="977" r:id="rId44"/>
    <p:sldId id="2141412542" r:id="rId45"/>
    <p:sldId id="998" r:id="rId46"/>
    <p:sldId id="438" r:id="rId47"/>
    <p:sldId id="439" r:id="rId48"/>
    <p:sldId id="440" r:id="rId49"/>
    <p:sldId id="999" r:id="rId50"/>
    <p:sldId id="1000" r:id="rId51"/>
    <p:sldId id="1001" r:id="rId52"/>
    <p:sldId id="2141412540" r:id="rId53"/>
    <p:sldId id="1002" r:id="rId54"/>
    <p:sldId id="2141412204" r:id="rId55"/>
    <p:sldId id="2141412541" r:id="rId56"/>
    <p:sldId id="2141412203" r:id="rId57"/>
    <p:sldId id="2141412549" r:id="rId58"/>
    <p:sldId id="2141412205" r:id="rId59"/>
    <p:sldId id="2141412239" r:id="rId60"/>
    <p:sldId id="2141412545" r:id="rId61"/>
    <p:sldId id="2141412438" r:id="rId62"/>
    <p:sldId id="2141412207" r:id="rId63"/>
    <p:sldId id="2141412550" r:id="rId64"/>
    <p:sldId id="2141412484" r:id="rId65"/>
    <p:sldId id="2141412229" r:id="rId66"/>
    <p:sldId id="2141412210" r:id="rId67"/>
    <p:sldId id="1277" r:id="rId68"/>
    <p:sldId id="2141412533" r:id="rId69"/>
    <p:sldId id="2141412443" r:id="rId70"/>
    <p:sldId id="2141412444" r:id="rId71"/>
    <p:sldId id="2141412551" r:id="rId72"/>
    <p:sldId id="2141412522" r:id="rId73"/>
    <p:sldId id="2141412539" r:id="rId74"/>
    <p:sldId id="2141412524" r:id="rId75"/>
    <p:sldId id="2141412502" r:id="rId76"/>
    <p:sldId id="2141412535" r:id="rId77"/>
    <p:sldId id="2141412523" r:id="rId78"/>
    <p:sldId id="2141412481" r:id="rId7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3D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32C87-CA38-43DA-97F4-775AB2E09DF6}" v="185" dt="2026-02-16T16:06:26.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436" autoAdjust="0"/>
    <p:restoredTop sz="71654" autoAdjust="0"/>
  </p:normalViewPr>
  <p:slideViewPr>
    <p:cSldViewPr snapToGrid="0">
      <p:cViewPr varScale="1">
        <p:scale>
          <a:sx n="71" d="100"/>
          <a:sy n="71" d="100"/>
        </p:scale>
        <p:origin x="498" y="28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handoutMaster" Target="handoutMasters/handoutMaster1.xml"/><Relationship Id="rId86"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61" Type="http://schemas.openxmlformats.org/officeDocument/2006/relationships/slide" Target="slides/slide52.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Employee%20Survey.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Employee%20Survey.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Student%20Survey.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Employee%20Survey.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Student%20Survey.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Employee%20Surve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Student%20Surve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Employee%20Surve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Student%20Surve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Employee%20Surve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Student%20Survey.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Student%20Survey.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itorg.ad.buffalo.edu\ubfs\myfiles\d\j\djn2\Windows\Desktop\Survey%20Data\Sustainability%20Summary%20Data%20Employee%20Survey.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UB empowers me to make sustainable choices on campus.</a:t>
            </a:r>
            <a:r>
              <a:rPr lang="en-US" sz="1400" b="0" i="0" u="none" strike="noStrike" baseline="0"/>
              <a:t>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I understand how sustainability is connected to my role at the university.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8D2-45FD-BD79-5AD87D2A75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8D2-45FD-BD79-5AD87D2A759B}"/>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58D2-45FD-BD79-5AD87D2A759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8D2-45FD-BD79-5AD87D2A759B}"/>
              </c:ext>
            </c:extLst>
          </c:dPt>
          <c:dLbls>
            <c:dLbl>
              <c:idx val="0"/>
              <c:layout>
                <c:manualLayout>
                  <c:x val="9.97082918578132E-2"/>
                  <c:y val="-2.13618127600667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8D2-45FD-BD79-5AD87D2A759B}"/>
                </c:ext>
              </c:extLst>
            </c:dLbl>
            <c:dLbl>
              <c:idx val="1"/>
              <c:layout>
                <c:manualLayout>
                  <c:x val="-0.11455846298557265"/>
                  <c:y val="1.0680906380033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8D2-45FD-BD79-5AD87D2A759B}"/>
                </c:ext>
              </c:extLst>
            </c:dLbl>
            <c:dLbl>
              <c:idx val="2"/>
              <c:layout>
                <c:manualLayout>
                  <c:x val="-0.11031555694906997"/>
                  <c:y val="-5.3404531900166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8D2-45FD-BD79-5AD87D2A759B}"/>
                </c:ext>
              </c:extLst>
            </c:dLbl>
            <c:dLbl>
              <c:idx val="3"/>
              <c:layout>
                <c:manualLayout>
                  <c:x val="-1.2728718109508069E-2"/>
                  <c:y val="-7.4766344660233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8D2-45FD-BD79-5AD87D2A759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2'!$B$34:$B$37</c:f>
              <c:strCache>
                <c:ptCount val="4"/>
                <c:pt idx="0">
                  <c:v>Strongly Agree</c:v>
                </c:pt>
                <c:pt idx="1">
                  <c:v>Agree</c:v>
                </c:pt>
                <c:pt idx="2">
                  <c:v>Disagree</c:v>
                </c:pt>
                <c:pt idx="3">
                  <c:v>Strongly Disagree</c:v>
                </c:pt>
              </c:strCache>
            </c:strRef>
          </c:cat>
          <c:val>
            <c:numRef>
              <c:f>'Section 2'!$C$34:$C$37</c:f>
              <c:numCache>
                <c:formatCode>0.0%</c:formatCode>
                <c:ptCount val="4"/>
                <c:pt idx="0">
                  <c:v>0.2707</c:v>
                </c:pt>
                <c:pt idx="1">
                  <c:v>0.5484</c:v>
                </c:pt>
                <c:pt idx="2">
                  <c:v>0.1431</c:v>
                </c:pt>
                <c:pt idx="3">
                  <c:v>3.7900000000000003E-2</c:v>
                </c:pt>
              </c:numCache>
            </c:numRef>
          </c:val>
          <c:extLst>
            <c:ext xmlns:c16="http://schemas.microsoft.com/office/drawing/2014/chart" uri="{C3380CC4-5D6E-409C-BE32-E72D297353CC}">
              <c16:uniqueId val="{00000008-58D2-45FD-BD79-5AD87D2A759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dirty="0">
                <a:effectLst/>
              </a:rPr>
              <a:t>My lifestyle has become more sustainable since attending UB.</a:t>
            </a:r>
            <a:r>
              <a:rPr lang="en-US" sz="1400" b="0" i="0" u="none" strike="noStrike" baseline="0" dirty="0"/>
              <a:t> </a:t>
            </a:r>
            <a:endParaRPr lang="en-US" dirty="0"/>
          </a:p>
        </c:rich>
      </c:tx>
      <c:layout>
        <c:manualLayout>
          <c:xMode val="edge"/>
          <c:yMode val="edge"/>
          <c:x val="0.13490266841644794"/>
          <c:y val="6.011560693641618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05-4AED-A22E-97BC149905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F05-4AED-A22E-97BC1499059C}"/>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9F05-4AED-A22E-97BC149905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05-4AED-A22E-97BC1499059C}"/>
              </c:ext>
            </c:extLst>
          </c:dPt>
          <c:dLbls>
            <c:dLbl>
              <c:idx val="0"/>
              <c:layout>
                <c:manualLayout>
                  <c:x val="0.11666666666666667"/>
                  <c:y val="-6.01156069364161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05-4AED-A22E-97BC1499059C}"/>
                </c:ext>
              </c:extLst>
            </c:dLbl>
            <c:dLbl>
              <c:idx val="1"/>
              <c:layout>
                <c:manualLayout>
                  <c:x val="0.10555555555555546"/>
                  <c:y val="3.69942196531791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05-4AED-A22E-97BC1499059C}"/>
                </c:ext>
              </c:extLst>
            </c:dLbl>
            <c:dLbl>
              <c:idx val="2"/>
              <c:layout>
                <c:manualLayout>
                  <c:x val="-0.12222222222222225"/>
                  <c:y val="3.2369942196531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05-4AED-A22E-97BC1499059C}"/>
                </c:ext>
              </c:extLst>
            </c:dLbl>
            <c:dLbl>
              <c:idx val="3"/>
              <c:layout>
                <c:manualLayout>
                  <c:x val="-6.6666666666666666E-2"/>
                  <c:y val="-4.1618497109826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05-4AED-A22E-97BC1499059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2'!$B$34:$B$37</c:f>
              <c:strCache>
                <c:ptCount val="4"/>
                <c:pt idx="0">
                  <c:v>Strongly Agree</c:v>
                </c:pt>
                <c:pt idx="1">
                  <c:v>Agree</c:v>
                </c:pt>
                <c:pt idx="2">
                  <c:v>Disagree</c:v>
                </c:pt>
                <c:pt idx="3">
                  <c:v>Strongly Disagree</c:v>
                </c:pt>
              </c:strCache>
            </c:strRef>
          </c:cat>
          <c:val>
            <c:numRef>
              <c:f>'Section 2'!$C$34:$C$37</c:f>
              <c:numCache>
                <c:formatCode>0%</c:formatCode>
                <c:ptCount val="4"/>
                <c:pt idx="0">
                  <c:v>0.14835164835164835</c:v>
                </c:pt>
                <c:pt idx="1">
                  <c:v>0.45054945054945056</c:v>
                </c:pt>
                <c:pt idx="2">
                  <c:v>0.30219780219780218</c:v>
                </c:pt>
                <c:pt idx="3">
                  <c:v>9.8901098901098897E-2</c:v>
                </c:pt>
              </c:numCache>
            </c:numRef>
          </c:val>
          <c:extLst>
            <c:ext xmlns:c16="http://schemas.microsoft.com/office/drawing/2014/chart" uri="{C3380CC4-5D6E-409C-BE32-E72D297353CC}">
              <c16:uniqueId val="{00000008-9F05-4AED-A22E-97BC1499059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F38-4304-9375-06B9EEFED38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F38-4304-9375-06B9EEFED38B}"/>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1F38-4304-9375-06B9EEFED38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F38-4304-9375-06B9EEFED38B}"/>
              </c:ext>
            </c:extLst>
          </c:dPt>
          <c:dLbls>
            <c:dLbl>
              <c:idx val="0"/>
              <c:layout>
                <c:manualLayout>
                  <c:x val="0.11084464830490252"/>
                  <c:y val="5.87515224380185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38-4304-9375-06B9EEFED38B}"/>
                </c:ext>
              </c:extLst>
            </c:dLbl>
            <c:dLbl>
              <c:idx val="1"/>
              <c:layout>
                <c:manualLayout>
                  <c:x val="-9.3791625488763797E-2"/>
                  <c:y val="-3.5903708156566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38-4304-9375-06B9EEFED38B}"/>
                </c:ext>
              </c:extLst>
            </c:dLbl>
            <c:dLbl>
              <c:idx val="2"/>
              <c:layout>
                <c:manualLayout>
                  <c:x val="-6.6080463412538135E-2"/>
                  <c:y val="-6.20154959067973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F38-4304-9375-06B9EEFED38B}"/>
                </c:ext>
              </c:extLst>
            </c:dLbl>
            <c:dLbl>
              <c:idx val="3"/>
              <c:layout>
                <c:manualLayout>
                  <c:x val="3.1974417780260389E-2"/>
                  <c:y val="-9.46552305945854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F38-4304-9375-06B9EEFED38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2'!$B$38:$B$41</c:f>
              <c:strCache>
                <c:ptCount val="4"/>
                <c:pt idx="0">
                  <c:v>Strongly Agree</c:v>
                </c:pt>
                <c:pt idx="1">
                  <c:v>Agree</c:v>
                </c:pt>
                <c:pt idx="2">
                  <c:v>Disagree</c:v>
                </c:pt>
                <c:pt idx="3">
                  <c:v>Strongly Disagree</c:v>
                </c:pt>
              </c:strCache>
            </c:strRef>
          </c:cat>
          <c:val>
            <c:numRef>
              <c:f>'Section 2'!$C$38:$C$41</c:f>
              <c:numCache>
                <c:formatCode>0.0%</c:formatCode>
                <c:ptCount val="4"/>
                <c:pt idx="0">
                  <c:v>0.64459999999999995</c:v>
                </c:pt>
                <c:pt idx="1">
                  <c:v>0.32479999999999998</c:v>
                </c:pt>
                <c:pt idx="2">
                  <c:v>1.9099999999999999E-2</c:v>
                </c:pt>
                <c:pt idx="3">
                  <c:v>1.15E-2</c:v>
                </c:pt>
              </c:numCache>
            </c:numRef>
          </c:val>
          <c:extLst>
            <c:ext xmlns:c16="http://schemas.microsoft.com/office/drawing/2014/chart" uri="{C3380CC4-5D6E-409C-BE32-E72D297353CC}">
              <c16:uniqueId val="{00000008-1F38-4304-9375-06B9EEFED38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27262631391102188"/>
          <c:y val="0.88167227344122456"/>
          <c:w val="0.45474723043615933"/>
          <c:h val="4.003588236085310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19210200431455"/>
          <c:y val="9.3712169440728313E-2"/>
          <c:w val="0.56305115758754698"/>
          <c:h val="0.76843381066102523"/>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28-4BD8-A6A5-F80BFBA812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28-4BD8-A6A5-F80BFBA81297}"/>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8628-4BD8-A6A5-F80BFBA812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628-4BD8-A6A5-F80BFBA81297}"/>
              </c:ext>
            </c:extLst>
          </c:dPt>
          <c:dLbls>
            <c:dLbl>
              <c:idx val="0"/>
              <c:layout>
                <c:manualLayout>
                  <c:x val="0.13201319076441795"/>
                  <c:y val="4.8406621720927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28-4BD8-A6A5-F80BFBA81297}"/>
                </c:ext>
              </c:extLst>
            </c:dLbl>
            <c:dLbl>
              <c:idx val="1"/>
              <c:layout>
                <c:manualLayout>
                  <c:x val="-9.342471961789577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28-4BD8-A6A5-F80BFBA81297}"/>
                </c:ext>
              </c:extLst>
            </c:dLbl>
            <c:dLbl>
              <c:idx val="2"/>
              <c:layout>
                <c:manualLayout>
                  <c:x val="-7.51459701274379E-2"/>
                  <c:y val="-5.48608379503848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628-4BD8-A6A5-F80BFBA81297}"/>
                </c:ext>
              </c:extLst>
            </c:dLbl>
            <c:dLbl>
              <c:idx val="3"/>
              <c:layout>
                <c:manualLayout>
                  <c:x val="4.874333197455432E-2"/>
                  <c:y val="-9.03590272123986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628-4BD8-A6A5-F80BFBA8129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2'!$B$50:$B$53</c:f>
              <c:strCache>
                <c:ptCount val="4"/>
                <c:pt idx="0">
                  <c:v>Strongly Agree</c:v>
                </c:pt>
                <c:pt idx="1">
                  <c:v>Agree</c:v>
                </c:pt>
                <c:pt idx="2">
                  <c:v>Disagree</c:v>
                </c:pt>
                <c:pt idx="3">
                  <c:v>Strongly Disagree</c:v>
                </c:pt>
              </c:strCache>
            </c:strRef>
          </c:cat>
          <c:val>
            <c:numRef>
              <c:f>'Section 2'!$C$50:$C$53</c:f>
              <c:numCache>
                <c:formatCode>0%</c:formatCode>
                <c:ptCount val="4"/>
                <c:pt idx="0">
                  <c:v>0.66046511627906979</c:v>
                </c:pt>
                <c:pt idx="1">
                  <c:v>0.31860465116279069</c:v>
                </c:pt>
                <c:pt idx="2">
                  <c:v>1.3953488372093023E-2</c:v>
                </c:pt>
                <c:pt idx="3">
                  <c:v>6.9767441860465115E-3</c:v>
                </c:pt>
              </c:numCache>
            </c:numRef>
          </c:val>
          <c:extLst>
            <c:ext xmlns:c16="http://schemas.microsoft.com/office/drawing/2014/chart" uri="{C3380CC4-5D6E-409C-BE32-E72D297353CC}">
              <c16:uniqueId val="{00000008-8628-4BD8-A6A5-F80BFBA8129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1664191854892686"/>
          <c:y val="0.86604915592528908"/>
          <c:w val="0.45474723043615933"/>
          <c:h val="3.905713523419628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DD9-452F-A864-433B53ADA65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DD9-452F-A864-433B53ADA659}"/>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4DD9-452F-A864-433B53ADA65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DD9-452F-A864-433B53ADA65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DD9-452F-A864-433B53ADA659}"/>
              </c:ext>
            </c:extLst>
          </c:dPt>
          <c:dLbls>
            <c:dLbl>
              <c:idx val="0"/>
              <c:layout>
                <c:manualLayout>
                  <c:x val="8.5618723084386408E-2"/>
                  <c:y val="-3.0729829415840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D9-452F-A864-433B53ADA659}"/>
                </c:ext>
              </c:extLst>
            </c:dLbl>
            <c:dLbl>
              <c:idx val="1"/>
              <c:layout>
                <c:manualLayout>
                  <c:x val="-8.3834999686795031E-2"/>
                  <c:y val="9.56039137381693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DD9-452F-A864-433B53ADA659}"/>
                </c:ext>
              </c:extLst>
            </c:dLbl>
            <c:dLbl>
              <c:idx val="2"/>
              <c:layout>
                <c:manualLayout>
                  <c:x val="-8.3834999686794989E-2"/>
                  <c:y val="-4.0973105887786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DD9-452F-A864-433B53ADA659}"/>
                </c:ext>
              </c:extLst>
            </c:dLbl>
            <c:dLbl>
              <c:idx val="3"/>
              <c:layout>
                <c:manualLayout>
                  <c:x val="-4.8160531734967357E-2"/>
                  <c:y val="-4.43875313784358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D9-452F-A864-433B53ADA659}"/>
                </c:ext>
              </c:extLst>
            </c:dLbl>
            <c:dLbl>
              <c:idx val="4"/>
              <c:layout>
                <c:manualLayout>
                  <c:x val="1.783723397591318E-3"/>
                  <c:y val="-8.1946211775573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DD9-452F-A864-433B53ADA65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2'!$B$163:$B$167</c:f>
              <c:strCache>
                <c:ptCount val="5"/>
                <c:pt idx="0">
                  <c:v>Extremely important</c:v>
                </c:pt>
                <c:pt idx="1">
                  <c:v>Very important</c:v>
                </c:pt>
                <c:pt idx="2">
                  <c:v>Moderately important</c:v>
                </c:pt>
                <c:pt idx="3">
                  <c:v>Slightly important</c:v>
                </c:pt>
                <c:pt idx="4">
                  <c:v>Not at all important</c:v>
                </c:pt>
              </c:strCache>
            </c:strRef>
          </c:cat>
          <c:val>
            <c:numRef>
              <c:f>'Section 2'!$C$163:$C$167</c:f>
              <c:numCache>
                <c:formatCode>0.0%</c:formatCode>
                <c:ptCount val="5"/>
                <c:pt idx="0">
                  <c:v>0.30669999999999997</c:v>
                </c:pt>
                <c:pt idx="1">
                  <c:v>0.41399999999999998</c:v>
                </c:pt>
                <c:pt idx="2">
                  <c:v>0.22320000000000001</c:v>
                </c:pt>
                <c:pt idx="3">
                  <c:v>4.7399999999999998E-2</c:v>
                </c:pt>
                <c:pt idx="4">
                  <c:v>8.6999999999999994E-3</c:v>
                </c:pt>
              </c:numCache>
            </c:numRef>
          </c:val>
          <c:extLst>
            <c:ext xmlns:c16="http://schemas.microsoft.com/office/drawing/2014/chart" uri="{C3380CC4-5D6E-409C-BE32-E72D297353CC}">
              <c16:uniqueId val="{0000000A-4DD9-452F-A864-433B53ADA659}"/>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E78-4A4D-BE24-D58A02B82A6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E78-4A4D-BE24-D58A02B82A67}"/>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3E78-4A4D-BE24-D58A02B82A6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E78-4A4D-BE24-D58A02B82A6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E78-4A4D-BE24-D58A02B82A67}"/>
              </c:ext>
            </c:extLst>
          </c:dPt>
          <c:dLbls>
            <c:dLbl>
              <c:idx val="0"/>
              <c:layout>
                <c:manualLayout>
                  <c:x val="0.1"/>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78-4A4D-BE24-D58A02B82A67}"/>
                </c:ext>
              </c:extLst>
            </c:dLbl>
            <c:dLbl>
              <c:idx val="1"/>
              <c:layout>
                <c:manualLayout>
                  <c:x val="-0.11666666666666667"/>
                  <c:y val="5.5684454756380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78-4A4D-BE24-D58A02B82A67}"/>
                </c:ext>
              </c:extLst>
            </c:dLbl>
            <c:dLbl>
              <c:idx val="2"/>
              <c:layout>
                <c:manualLayout>
                  <c:x val="-0.12222222222222222"/>
                  <c:y val="1.39211136890951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E78-4A4D-BE24-D58A02B82A67}"/>
                </c:ext>
              </c:extLst>
            </c:dLbl>
            <c:dLbl>
              <c:idx val="3"/>
              <c:layout>
                <c:manualLayout>
                  <c:x val="-9.166666666666666E-2"/>
                  <c:y val="-8.81670533642691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78-4A4D-BE24-D58A02B82A67}"/>
                </c:ext>
              </c:extLst>
            </c:dLbl>
            <c:dLbl>
              <c:idx val="4"/>
              <c:layout>
                <c:manualLayout>
                  <c:x val="3.8888888888888785E-2"/>
                  <c:y val="-9.7447795823665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E78-4A4D-BE24-D58A02B82A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2'!$B$172:$B$176</c:f>
              <c:strCache>
                <c:ptCount val="5"/>
                <c:pt idx="0">
                  <c:v>Extremely important</c:v>
                </c:pt>
                <c:pt idx="1">
                  <c:v>Very important</c:v>
                </c:pt>
                <c:pt idx="2">
                  <c:v>Moderately important</c:v>
                </c:pt>
                <c:pt idx="3">
                  <c:v>Slightly important</c:v>
                </c:pt>
                <c:pt idx="4">
                  <c:v>Not at all important</c:v>
                </c:pt>
              </c:strCache>
            </c:strRef>
          </c:cat>
          <c:val>
            <c:numRef>
              <c:f>'Section 2'!$C$172:$C$176</c:f>
              <c:numCache>
                <c:formatCode>0%</c:formatCode>
                <c:ptCount val="5"/>
                <c:pt idx="0">
                  <c:v>0.33940774487471526</c:v>
                </c:pt>
                <c:pt idx="1">
                  <c:v>0.36674259681093396</c:v>
                </c:pt>
                <c:pt idx="2">
                  <c:v>0.23690205011389523</c:v>
                </c:pt>
                <c:pt idx="3">
                  <c:v>5.011389521640091E-2</c:v>
                </c:pt>
                <c:pt idx="4">
                  <c:v>6.8337129840546698E-3</c:v>
                </c:pt>
              </c:numCache>
            </c:numRef>
          </c:val>
          <c:extLst>
            <c:ext xmlns:c16="http://schemas.microsoft.com/office/drawing/2014/chart" uri="{C3380CC4-5D6E-409C-BE32-E72D297353CC}">
              <c16:uniqueId val="{0000000A-3E78-4A4D-BE24-D58A02B82A6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was rated number 2 in the world in addressing the United Nations Sustainable Development Goal pertaining to climate action.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1E5-44DA-861D-CB8CEEA45EA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1E5-44DA-861D-CB8CEEA45EA0}"/>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21E5-44DA-861D-CB8CEEA45EA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1E5-44DA-861D-CB8CEEA45EA0}"/>
              </c:ext>
            </c:extLst>
          </c:dPt>
          <c:dLbls>
            <c:dLbl>
              <c:idx val="0"/>
              <c:layout>
                <c:manualLayout>
                  <c:x val="6.4623421156133593E-2"/>
                  <c:y val="-9.6305533554359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1E5-44DA-861D-CB8CEEA45EA0}"/>
                </c:ext>
              </c:extLst>
            </c:dLbl>
            <c:dLbl>
              <c:idx val="1"/>
              <c:layout>
                <c:manualLayout>
                  <c:x val="7.2226176586267024E-2"/>
                  <c:y val="-1.99252828043502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1E5-44DA-861D-CB8CEEA45EA0}"/>
                </c:ext>
              </c:extLst>
            </c:dLbl>
            <c:dLbl>
              <c:idx val="2"/>
              <c:layout>
                <c:manualLayout>
                  <c:x val="0.11784270916706725"/>
                  <c:y val="5.97758484130504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1E5-44DA-861D-CB8CEEA45EA0}"/>
                </c:ext>
              </c:extLst>
            </c:dLbl>
            <c:dLbl>
              <c:idx val="3"/>
              <c:layout>
                <c:manualLayout>
                  <c:x val="-0.14635304203006741"/>
                  <c:y val="1.6604402336958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1E5-44DA-861D-CB8CEEA45EA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2'!$B$15:$B$18</c:f>
              <c:strCache>
                <c:ptCount val="4"/>
                <c:pt idx="0">
                  <c:v>A great deal</c:v>
                </c:pt>
                <c:pt idx="1">
                  <c:v>A fair amount</c:v>
                </c:pt>
                <c:pt idx="2">
                  <c:v>Only a little</c:v>
                </c:pt>
                <c:pt idx="3">
                  <c:v>Nothing at all</c:v>
                </c:pt>
              </c:strCache>
            </c:strRef>
          </c:cat>
          <c:val>
            <c:numRef>
              <c:f>'Section 2'!$C$15:$C$18</c:f>
              <c:numCache>
                <c:formatCode>0.0%</c:formatCode>
                <c:ptCount val="4"/>
                <c:pt idx="0">
                  <c:v>7.3800000000000004E-2</c:v>
                </c:pt>
                <c:pt idx="1">
                  <c:v>0.1227</c:v>
                </c:pt>
                <c:pt idx="2">
                  <c:v>0.2203</c:v>
                </c:pt>
                <c:pt idx="3">
                  <c:v>0.58320000000000005</c:v>
                </c:pt>
              </c:numCache>
            </c:numRef>
          </c:val>
          <c:extLst>
            <c:ext xmlns:c16="http://schemas.microsoft.com/office/drawing/2014/chart" uri="{C3380CC4-5D6E-409C-BE32-E72D297353CC}">
              <c16:uniqueId val="{00000008-21E5-44DA-861D-CB8CEEA45EA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was rated number 2 in the world in addressing the United Nations Sustainable Development Goal pertaining to climate action.</a:t>
            </a:r>
          </a:p>
        </c:rich>
      </c:tx>
      <c:layout>
        <c:manualLayout>
          <c:xMode val="edge"/>
          <c:yMode val="edge"/>
          <c:x val="0.116952361346484"/>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24B-4407-A2E4-13CF467B03D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24B-4407-A2E4-13CF467B03D9}"/>
              </c:ext>
            </c:extLst>
          </c:dPt>
          <c:dPt>
            <c:idx val="2"/>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5-524B-4407-A2E4-13CF467B03D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24B-4407-A2E4-13CF467B03D9}"/>
              </c:ext>
            </c:extLst>
          </c:dPt>
          <c:dLbls>
            <c:dLbl>
              <c:idx val="0"/>
              <c:layout>
                <c:manualLayout>
                  <c:x val="4.7222222222222221E-2"/>
                  <c:y val="-9.7447795823665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24B-4407-A2E4-13CF467B03D9}"/>
                </c:ext>
              </c:extLst>
            </c:dLbl>
            <c:dLbl>
              <c:idx val="1"/>
              <c:layout>
                <c:manualLayout>
                  <c:x val="6.3888888888888884E-2"/>
                  <c:y val="-6.96055684454756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24B-4407-A2E4-13CF467B03D9}"/>
                </c:ext>
              </c:extLst>
            </c:dLbl>
            <c:dLbl>
              <c:idx val="2"/>
              <c:layout>
                <c:manualLayout>
                  <c:x val="0.13888888888888878"/>
                  <c:y val="9.2807424593967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24B-4407-A2E4-13CF467B03D9}"/>
                </c:ext>
              </c:extLst>
            </c:dLbl>
            <c:dLbl>
              <c:idx val="3"/>
              <c:layout>
                <c:manualLayout>
                  <c:x val="-0.12222222222222222"/>
                  <c:y val="-8.507248977980877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24B-4407-A2E4-13CF467B03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2'!$B$15:$B$18</c:f>
              <c:strCache>
                <c:ptCount val="4"/>
                <c:pt idx="0">
                  <c:v>A great deal</c:v>
                </c:pt>
                <c:pt idx="1">
                  <c:v>A fair amount</c:v>
                </c:pt>
                <c:pt idx="2">
                  <c:v>Only a little</c:v>
                </c:pt>
                <c:pt idx="3">
                  <c:v>Nothing at all</c:v>
                </c:pt>
              </c:strCache>
            </c:strRef>
          </c:cat>
          <c:val>
            <c:numRef>
              <c:f>'Section 2'!$C$15:$C$18</c:f>
              <c:numCache>
                <c:formatCode>0%</c:formatCode>
                <c:ptCount val="4"/>
                <c:pt idx="0">
                  <c:v>0.1036036036036036</c:v>
                </c:pt>
                <c:pt idx="1">
                  <c:v>0.12162162162162163</c:v>
                </c:pt>
                <c:pt idx="2">
                  <c:v>0.1981981981981982</c:v>
                </c:pt>
                <c:pt idx="3">
                  <c:v>0.57657657657657657</c:v>
                </c:pt>
              </c:numCache>
            </c:numRef>
          </c:val>
          <c:extLst>
            <c:ext xmlns:c16="http://schemas.microsoft.com/office/drawing/2014/chart" uri="{C3380CC4-5D6E-409C-BE32-E72D297353CC}">
              <c16:uniqueId val="{00000008-524B-4407-A2E4-13CF467B03D9}"/>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over 25,800 solar panels installed on campus.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D7-4CE8-98CD-6000B8B6C66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5D7-4CE8-98CD-6000B8B6C66C}"/>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45D7-4CE8-98CD-6000B8B6C66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D7-4CE8-98CD-6000B8B6C66C}"/>
              </c:ext>
            </c:extLst>
          </c:dPt>
          <c:dLbls>
            <c:dLbl>
              <c:idx val="0"/>
              <c:layout>
                <c:manualLayout>
                  <c:x val="8.8273023401968867E-2"/>
                  <c:y val="-8.0344320753085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5D7-4CE8-98CD-6000B8B6C66C}"/>
                </c:ext>
              </c:extLst>
            </c:dLbl>
            <c:dLbl>
              <c:idx val="1"/>
              <c:layout>
                <c:manualLayout>
                  <c:x val="0.1108544945047982"/>
                  <c:y val="8.4170240788946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5D7-4CE8-98CD-6000B8B6C66C}"/>
                </c:ext>
              </c:extLst>
            </c:dLbl>
            <c:dLbl>
              <c:idx val="2"/>
              <c:layout>
                <c:manualLayout>
                  <c:x val="-8.6220162392620855E-2"/>
                  <c:y val="1.1477760107583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5D7-4CE8-98CD-6000B8B6C66C}"/>
                </c:ext>
              </c:extLst>
            </c:dLbl>
            <c:dLbl>
              <c:idx val="3"/>
              <c:layout>
                <c:manualLayout>
                  <c:x val="-0.13138310459827937"/>
                  <c:y val="-6.1214720573779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5D7-4CE8-98CD-6000B8B6C6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2'!$B$19:$B$22</c:f>
              <c:strCache>
                <c:ptCount val="4"/>
                <c:pt idx="0">
                  <c:v>A great deal</c:v>
                </c:pt>
                <c:pt idx="1">
                  <c:v>A fair amount</c:v>
                </c:pt>
                <c:pt idx="2">
                  <c:v>Only a little</c:v>
                </c:pt>
                <c:pt idx="3">
                  <c:v>Nothing at all</c:v>
                </c:pt>
              </c:strCache>
            </c:strRef>
          </c:cat>
          <c:val>
            <c:numRef>
              <c:f>'Section 2'!$C$19:$C$22</c:f>
              <c:numCache>
                <c:formatCode>0.0%</c:formatCode>
                <c:ptCount val="4"/>
                <c:pt idx="0">
                  <c:v>0.18809999999999999</c:v>
                </c:pt>
                <c:pt idx="1">
                  <c:v>0.34160000000000001</c:v>
                </c:pt>
                <c:pt idx="2">
                  <c:v>0.30199999999999999</c:v>
                </c:pt>
                <c:pt idx="3">
                  <c:v>0.16830000000000001</c:v>
                </c:pt>
              </c:numCache>
            </c:numRef>
          </c:val>
          <c:extLst>
            <c:ext xmlns:c16="http://schemas.microsoft.com/office/drawing/2014/chart" uri="{C3380CC4-5D6E-409C-BE32-E72D297353CC}">
              <c16:uniqueId val="{00000008-45D7-4CE8-98CD-6000B8B6C66C}"/>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dirty="0">
                <a:effectLst/>
              </a:rPr>
              <a:t>over 25,800 solar panels installed on campus.</a:t>
            </a:r>
            <a:r>
              <a:rPr lang="en-US" sz="1400" b="0" i="0" u="none" strike="noStrike" baseline="0" dirty="0"/>
              <a:t> </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FA-4B3F-9F15-1DCAA6B5B2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FA-4B3F-9F15-1DCAA6B5B22E}"/>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A6FA-4B3F-9F15-1DCAA6B5B22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6FA-4B3F-9F15-1DCAA6B5B22E}"/>
              </c:ext>
            </c:extLst>
          </c:dPt>
          <c:dLbls>
            <c:dLbl>
              <c:idx val="0"/>
              <c:layout>
                <c:manualLayout>
                  <c:x val="8.611111111111111E-2"/>
                  <c:y val="-2.78745644599303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FA-4B3F-9F15-1DCAA6B5B22E}"/>
                </c:ext>
              </c:extLst>
            </c:dLbl>
            <c:dLbl>
              <c:idx val="1"/>
              <c:layout>
                <c:manualLayout>
                  <c:x val="7.4999999999999997E-2"/>
                  <c:y val="6.0394889663182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FA-4B3F-9F15-1DCAA6B5B22E}"/>
                </c:ext>
              </c:extLst>
            </c:dLbl>
            <c:dLbl>
              <c:idx val="2"/>
              <c:layout>
                <c:manualLayout>
                  <c:x val="-0.11111111111111116"/>
                  <c:y val="6.03948896631822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FA-4B3F-9F15-1DCAA6B5B22E}"/>
                </c:ext>
              </c:extLst>
            </c:dLbl>
            <c:dLbl>
              <c:idx val="3"/>
              <c:layout>
                <c:manualLayout>
                  <c:x val="-8.3333333333333384E-2"/>
                  <c:y val="-5.57491289198606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FA-4B3F-9F15-1DCAA6B5B22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2'!$B$19:$B$22</c:f>
              <c:strCache>
                <c:ptCount val="4"/>
                <c:pt idx="0">
                  <c:v>A great deal</c:v>
                </c:pt>
                <c:pt idx="1">
                  <c:v>A fair amount</c:v>
                </c:pt>
                <c:pt idx="2">
                  <c:v>Only a little</c:v>
                </c:pt>
                <c:pt idx="3">
                  <c:v>Nothing at all</c:v>
                </c:pt>
              </c:strCache>
            </c:strRef>
          </c:cat>
          <c:val>
            <c:numRef>
              <c:f>'Section 2'!$C$19:$C$22</c:f>
              <c:numCache>
                <c:formatCode>0%</c:formatCode>
                <c:ptCount val="4"/>
                <c:pt idx="0">
                  <c:v>0.24494382022471911</c:v>
                </c:pt>
                <c:pt idx="1">
                  <c:v>0.25842696629213485</c:v>
                </c:pt>
                <c:pt idx="2">
                  <c:v>0.24943820224719102</c:v>
                </c:pt>
                <c:pt idx="3">
                  <c:v>0.24719101123595505</c:v>
                </c:pt>
              </c:numCache>
            </c:numRef>
          </c:val>
          <c:extLst>
            <c:ext xmlns:c16="http://schemas.microsoft.com/office/drawing/2014/chart" uri="{C3380CC4-5D6E-409C-BE32-E72D297353CC}">
              <c16:uniqueId val="{00000008-A6FA-4B3F-9F15-1DCAA6B5B22E}"/>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captures unserved, edible food  and donates it   to the Western New York community.</a:t>
            </a:r>
            <a:r>
              <a:rPr lang="en-US" sz="1400" b="0" i="0" u="none" strike="noStrike" baseline="0"/>
              <a:t> </a:t>
            </a:r>
            <a:r>
              <a:rPr lang="en-US"/>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63-493A-A4FA-5E3112C7ED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63-493A-A4FA-5E3112C7ED4D}"/>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0663-493A-A4FA-5E3112C7ED4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63-493A-A4FA-5E3112C7ED4D}"/>
              </c:ext>
            </c:extLst>
          </c:dPt>
          <c:dLbls>
            <c:dLbl>
              <c:idx val="0"/>
              <c:layout>
                <c:manualLayout>
                  <c:x val="8.3333333333333329E-2"/>
                  <c:y val="-6.9767441860465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63-493A-A4FA-5E3112C7ED4D}"/>
                </c:ext>
              </c:extLst>
            </c:dLbl>
            <c:dLbl>
              <c:idx val="1"/>
              <c:layout>
                <c:manualLayout>
                  <c:x val="8.3333333333333329E-2"/>
                  <c:y val="1.39534883720930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63-493A-A4FA-5E3112C7ED4D}"/>
                </c:ext>
              </c:extLst>
            </c:dLbl>
            <c:dLbl>
              <c:idx val="2"/>
              <c:layout>
                <c:manualLayout>
                  <c:x val="1.9444444444444344E-2"/>
                  <c:y val="6.5116279069767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63-493A-A4FA-5E3112C7ED4D}"/>
                </c:ext>
              </c:extLst>
            </c:dLbl>
            <c:dLbl>
              <c:idx val="3"/>
              <c:layout>
                <c:manualLayout>
                  <c:x val="-0.1388888888888889"/>
                  <c:y val="-8.372093023255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663-493A-A4FA-5E3112C7ED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2'!$B$23:$B$26</c:f>
              <c:strCache>
                <c:ptCount val="4"/>
                <c:pt idx="0">
                  <c:v>A great deal</c:v>
                </c:pt>
                <c:pt idx="1">
                  <c:v>A fair amount</c:v>
                </c:pt>
                <c:pt idx="2">
                  <c:v>Only a little</c:v>
                </c:pt>
                <c:pt idx="3">
                  <c:v>Nothing at all</c:v>
                </c:pt>
              </c:strCache>
            </c:strRef>
          </c:cat>
          <c:val>
            <c:numRef>
              <c:f>'Section 2'!$C$23:$C$26</c:f>
              <c:numCache>
                <c:formatCode>0%</c:formatCode>
                <c:ptCount val="4"/>
                <c:pt idx="0">
                  <c:v>0.19325842696629214</c:v>
                </c:pt>
                <c:pt idx="1">
                  <c:v>0.1842696629213483</c:v>
                </c:pt>
                <c:pt idx="2">
                  <c:v>0.20898876404494382</c:v>
                </c:pt>
                <c:pt idx="3">
                  <c:v>0.41348314606741571</c:v>
                </c:pt>
              </c:numCache>
            </c:numRef>
          </c:val>
          <c:extLst>
            <c:ext xmlns:c16="http://schemas.microsoft.com/office/drawing/2014/chart" uri="{C3380CC4-5D6E-409C-BE32-E72D297353CC}">
              <c16:uniqueId val="{00000008-0663-493A-A4FA-5E3112C7ED4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captures unserved, edible food  and donates it   to the Western New York community.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99E-4736-8B4B-8080F94C277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99E-4736-8B4B-8080F94C277B}"/>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A99E-4736-8B4B-8080F94C277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99E-4736-8B4B-8080F94C277B}"/>
              </c:ext>
            </c:extLst>
          </c:dPt>
          <c:dLbls>
            <c:dLbl>
              <c:idx val="0"/>
              <c:layout>
                <c:manualLayout>
                  <c:x val="1.0588012226355265E-2"/>
                  <c:y val="-7.8523743725210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99E-4736-8B4B-8080F94C277B}"/>
                </c:ext>
              </c:extLst>
            </c:dLbl>
            <c:dLbl>
              <c:idx val="1"/>
              <c:layout>
                <c:manualLayout>
                  <c:x val="6.8065792883712312E-2"/>
                  <c:y val="-2.82685477410759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99E-4736-8B4B-8080F94C277B}"/>
                </c:ext>
              </c:extLst>
            </c:dLbl>
            <c:dLbl>
              <c:idx val="2"/>
              <c:layout>
                <c:manualLayout>
                  <c:x val="8.1678951460454799E-2"/>
                  <c:y val="4.71142462351265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99E-4736-8B4B-8080F94C277B}"/>
                </c:ext>
              </c:extLst>
            </c:dLbl>
            <c:dLbl>
              <c:idx val="3"/>
              <c:layout>
                <c:manualLayout>
                  <c:x val="-0.10436754908835907"/>
                  <c:y val="-1.151668270466290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99E-4736-8B4B-8080F94C277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'Section 2'!$B$23:$B$26</c:f>
              <c:strCache>
                <c:ptCount val="4"/>
                <c:pt idx="0">
                  <c:v>A great deal</c:v>
                </c:pt>
                <c:pt idx="1">
                  <c:v>A fair amount</c:v>
                </c:pt>
                <c:pt idx="2">
                  <c:v>Only a little</c:v>
                </c:pt>
                <c:pt idx="3">
                  <c:v>Nothing at all</c:v>
                </c:pt>
              </c:strCache>
            </c:strRef>
          </c:cat>
          <c:val>
            <c:numRef>
              <c:f>'Section 2'!$C$23:$C$26</c:f>
              <c:numCache>
                <c:formatCode>0.0%</c:formatCode>
                <c:ptCount val="4"/>
                <c:pt idx="0">
                  <c:v>5.4600000000000003E-2</c:v>
                </c:pt>
                <c:pt idx="1">
                  <c:v>0.1278</c:v>
                </c:pt>
                <c:pt idx="2">
                  <c:v>0.28160000000000002</c:v>
                </c:pt>
                <c:pt idx="3">
                  <c:v>0.53600000000000003</c:v>
                </c:pt>
              </c:numCache>
            </c:numRef>
          </c:val>
          <c:extLst>
            <c:ext xmlns:c16="http://schemas.microsoft.com/office/drawing/2014/chart" uri="{C3380CC4-5D6E-409C-BE32-E72D297353CC}">
              <c16:uniqueId val="{00000008-A99E-4736-8B4B-8080F94C277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AFE3C87B-3E6B-4B34-BDE2-4759848BBE1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3C10788-E1DB-45FF-B5E4-0318666328EB}">
      <dgm:prSet/>
      <dgm:spPr/>
      <dgm:t>
        <a:bodyPr/>
        <a:lstStyle/>
        <a:p>
          <a:pPr>
            <a:lnSpc>
              <a:spcPct val="100000"/>
            </a:lnSpc>
          </a:pPr>
          <a:r>
            <a:rPr lang="en-US" b="1" dirty="0">
              <a:solidFill>
                <a:schemeClr val="tx1"/>
              </a:solidFill>
            </a:rPr>
            <a:t>Achieve Climate Neutrality by 2050 (Climate Leadership Community Protection Act) </a:t>
          </a:r>
        </a:p>
      </dgm:t>
    </dgm:pt>
    <dgm:pt modelId="{4050E7B4-44A0-4836-8F22-D9D3FAB34FFC}" type="parTrans" cxnId="{CF2B8F54-77DA-44B5-B252-C5484F37CE23}">
      <dgm:prSet/>
      <dgm:spPr/>
      <dgm:t>
        <a:bodyPr/>
        <a:lstStyle/>
        <a:p>
          <a:endParaRPr lang="en-US" b="1">
            <a:solidFill>
              <a:schemeClr val="tx1"/>
            </a:solidFill>
          </a:endParaRPr>
        </a:p>
      </dgm:t>
    </dgm:pt>
    <dgm:pt modelId="{C4240E97-C9E0-4706-B978-D1FAEB5DADAF}" type="sibTrans" cxnId="{CF2B8F54-77DA-44B5-B252-C5484F37CE23}">
      <dgm:prSet/>
      <dgm:spPr/>
      <dgm:t>
        <a:bodyPr/>
        <a:lstStyle/>
        <a:p>
          <a:endParaRPr lang="en-US" b="1">
            <a:solidFill>
              <a:schemeClr val="tx1"/>
            </a:solidFill>
          </a:endParaRPr>
        </a:p>
      </dgm:t>
    </dgm:pt>
    <dgm:pt modelId="{4F64872E-DABD-4147-AC64-5ACA617B7535}">
      <dgm:prSet/>
      <dgm:spPr/>
      <dgm:t>
        <a:bodyPr/>
        <a:lstStyle/>
        <a:p>
          <a:pPr>
            <a:lnSpc>
              <a:spcPct val="100000"/>
            </a:lnSpc>
          </a:pPr>
          <a:r>
            <a:rPr lang="en-US" b="1" dirty="0">
              <a:solidFill>
                <a:schemeClr val="tx1"/>
              </a:solidFill>
            </a:rPr>
            <a:t>Mandate 70% Renewable Power by 2030 </a:t>
          </a:r>
        </a:p>
      </dgm:t>
    </dgm:pt>
    <dgm:pt modelId="{E57EBAD1-4DE1-4287-8C34-D043D1C7D82B}" type="parTrans" cxnId="{BB4DE83A-3962-4805-9213-41E36060E7D5}">
      <dgm:prSet/>
      <dgm:spPr/>
      <dgm:t>
        <a:bodyPr/>
        <a:lstStyle/>
        <a:p>
          <a:endParaRPr lang="en-US" b="1">
            <a:solidFill>
              <a:schemeClr val="tx1"/>
            </a:solidFill>
          </a:endParaRPr>
        </a:p>
      </dgm:t>
    </dgm:pt>
    <dgm:pt modelId="{A78B818C-AD5D-4965-8806-CC11E8E4323B}" type="sibTrans" cxnId="{BB4DE83A-3962-4805-9213-41E36060E7D5}">
      <dgm:prSet/>
      <dgm:spPr/>
      <dgm:t>
        <a:bodyPr/>
        <a:lstStyle/>
        <a:p>
          <a:endParaRPr lang="en-US" b="1">
            <a:solidFill>
              <a:schemeClr val="tx1"/>
            </a:solidFill>
          </a:endParaRPr>
        </a:p>
      </dgm:t>
    </dgm:pt>
    <dgm:pt modelId="{8518F4A0-F616-45BB-B333-6A04EC16F5BC}">
      <dgm:prSet/>
      <dgm:spPr/>
      <dgm:t>
        <a:bodyPr/>
        <a:lstStyle/>
        <a:p>
          <a:pPr>
            <a:lnSpc>
              <a:spcPct val="100000"/>
            </a:lnSpc>
          </a:pPr>
          <a:r>
            <a:rPr lang="en-US" b="1" dirty="0">
              <a:solidFill>
                <a:schemeClr val="tx1"/>
              </a:solidFill>
            </a:rPr>
            <a:t>Phased out Coal Power in 2020</a:t>
          </a:r>
        </a:p>
      </dgm:t>
    </dgm:pt>
    <dgm:pt modelId="{4C986F60-732C-4F33-80E1-F981CBBE4B37}" type="parTrans" cxnId="{68DAA67D-1503-4CCE-96CD-F7F8FDDF0FB6}">
      <dgm:prSet/>
      <dgm:spPr/>
      <dgm:t>
        <a:bodyPr/>
        <a:lstStyle/>
        <a:p>
          <a:endParaRPr lang="en-US" b="1">
            <a:solidFill>
              <a:schemeClr val="tx1"/>
            </a:solidFill>
          </a:endParaRPr>
        </a:p>
      </dgm:t>
    </dgm:pt>
    <dgm:pt modelId="{38E69C8D-1568-4EBB-B150-4477A57F6C9B}" type="sibTrans" cxnId="{68DAA67D-1503-4CCE-96CD-F7F8FDDF0FB6}">
      <dgm:prSet/>
      <dgm:spPr/>
      <dgm:t>
        <a:bodyPr/>
        <a:lstStyle/>
        <a:p>
          <a:endParaRPr lang="en-US" b="1">
            <a:solidFill>
              <a:schemeClr val="tx1"/>
            </a:solidFill>
          </a:endParaRPr>
        </a:p>
      </dgm:t>
    </dgm:pt>
    <dgm:pt modelId="{3CEC6A7C-F445-4ED2-ADA5-69A81A1EF8C2}">
      <dgm:prSet/>
      <dgm:spPr/>
      <dgm:t>
        <a:bodyPr/>
        <a:lstStyle/>
        <a:p>
          <a:pPr>
            <a:lnSpc>
              <a:spcPct val="100000"/>
            </a:lnSpc>
          </a:pPr>
          <a:r>
            <a:rPr lang="en-US" b="1" dirty="0">
              <a:solidFill>
                <a:schemeClr val="tx1"/>
              </a:solidFill>
            </a:rPr>
            <a:t>State Agencies to Decarbonize their Investment Funds and Invest in Clean Energy</a:t>
          </a:r>
        </a:p>
      </dgm:t>
    </dgm:pt>
    <dgm:pt modelId="{BDCCC040-18F9-421B-8D42-CE986F1C688D}" type="parTrans" cxnId="{C2D12564-A776-4A71-86BB-52A60D604AEC}">
      <dgm:prSet/>
      <dgm:spPr/>
      <dgm:t>
        <a:bodyPr/>
        <a:lstStyle/>
        <a:p>
          <a:endParaRPr lang="en-US" b="1">
            <a:solidFill>
              <a:schemeClr val="tx1"/>
            </a:solidFill>
          </a:endParaRPr>
        </a:p>
      </dgm:t>
    </dgm:pt>
    <dgm:pt modelId="{5848C219-CB0E-4A6F-AA27-77C4870CEB33}" type="sibTrans" cxnId="{C2D12564-A776-4A71-86BB-52A60D604AEC}">
      <dgm:prSet/>
      <dgm:spPr/>
      <dgm:t>
        <a:bodyPr/>
        <a:lstStyle/>
        <a:p>
          <a:endParaRPr lang="en-US" b="1">
            <a:solidFill>
              <a:schemeClr val="tx1"/>
            </a:solidFill>
          </a:endParaRPr>
        </a:p>
      </dgm:t>
    </dgm:pt>
    <dgm:pt modelId="{1B43BC21-080D-4234-B13E-E3A52A2333F9}">
      <dgm:prSet/>
      <dgm:spPr/>
      <dgm:t>
        <a:bodyPr/>
        <a:lstStyle/>
        <a:p>
          <a:pPr>
            <a:lnSpc>
              <a:spcPct val="100000"/>
            </a:lnSpc>
          </a:pPr>
          <a:r>
            <a:rPr lang="en-US" b="1" dirty="0">
              <a:solidFill>
                <a:schemeClr val="tx1"/>
              </a:solidFill>
            </a:rPr>
            <a:t>Phase out of Fossil-Fueled Vehicles Banning Sales after 2035        in NYS</a:t>
          </a:r>
        </a:p>
      </dgm:t>
    </dgm:pt>
    <dgm:pt modelId="{6CB7B291-3018-46C7-9EC3-1815DB3C0AF5}" type="parTrans" cxnId="{7E0ACD26-E87C-404B-97B7-258C8E36B70B}">
      <dgm:prSet/>
      <dgm:spPr/>
      <dgm:t>
        <a:bodyPr/>
        <a:lstStyle/>
        <a:p>
          <a:endParaRPr lang="en-US" b="1">
            <a:solidFill>
              <a:schemeClr val="tx1"/>
            </a:solidFill>
          </a:endParaRPr>
        </a:p>
      </dgm:t>
    </dgm:pt>
    <dgm:pt modelId="{4B8C0676-FB17-4C49-BE1C-DA96646A70B6}" type="sibTrans" cxnId="{7E0ACD26-E87C-404B-97B7-258C8E36B70B}">
      <dgm:prSet/>
      <dgm:spPr/>
      <dgm:t>
        <a:bodyPr/>
        <a:lstStyle/>
        <a:p>
          <a:endParaRPr lang="en-US" b="1">
            <a:solidFill>
              <a:schemeClr val="tx1"/>
            </a:solidFill>
          </a:endParaRPr>
        </a:p>
      </dgm:t>
    </dgm:pt>
    <dgm:pt modelId="{3E15FCDA-95F1-46B0-AAAE-C7F1D39F36A5}">
      <dgm:prSet/>
      <dgm:spPr/>
      <dgm:t>
        <a:bodyPr/>
        <a:lstStyle/>
        <a:p>
          <a:pPr>
            <a:lnSpc>
              <a:spcPct val="100000"/>
            </a:lnSpc>
          </a:pPr>
          <a:r>
            <a:rPr lang="en-US" b="1" dirty="0">
              <a:solidFill>
                <a:schemeClr val="tx1"/>
              </a:solidFill>
            </a:rPr>
            <a:t>Zero Waste Initiatives (compost mandate and phasing out of single use plastics)</a:t>
          </a:r>
        </a:p>
      </dgm:t>
    </dgm:pt>
    <dgm:pt modelId="{F20807BA-5857-4CFF-A013-CFF8D62AA40A}" type="parTrans" cxnId="{34122DB8-A9B6-4859-849C-718F551CF727}">
      <dgm:prSet/>
      <dgm:spPr/>
      <dgm:t>
        <a:bodyPr/>
        <a:lstStyle/>
        <a:p>
          <a:endParaRPr lang="en-US" b="1">
            <a:solidFill>
              <a:schemeClr val="tx1"/>
            </a:solidFill>
          </a:endParaRPr>
        </a:p>
      </dgm:t>
    </dgm:pt>
    <dgm:pt modelId="{3892A2A2-F5F8-45D4-9679-DB21ECF0121D}" type="sibTrans" cxnId="{34122DB8-A9B6-4859-849C-718F551CF727}">
      <dgm:prSet/>
      <dgm:spPr/>
      <dgm:t>
        <a:bodyPr/>
        <a:lstStyle/>
        <a:p>
          <a:endParaRPr lang="en-US" b="1">
            <a:solidFill>
              <a:schemeClr val="tx1"/>
            </a:solidFill>
          </a:endParaRPr>
        </a:p>
      </dgm:t>
    </dgm:pt>
    <dgm:pt modelId="{CE6A7348-2FC6-475F-8DC7-35535611E9BA}">
      <dgm:prSet/>
      <dgm:spPr/>
      <dgm:t>
        <a:bodyPr/>
        <a:lstStyle/>
        <a:p>
          <a:pPr>
            <a:lnSpc>
              <a:spcPct val="100000"/>
            </a:lnSpc>
          </a:pPr>
          <a:r>
            <a:rPr lang="en-US" b="1" dirty="0">
              <a:solidFill>
                <a:schemeClr val="tx1"/>
              </a:solidFill>
            </a:rPr>
            <a:t>Leveraging Low Carbon Concrete and Building Materials</a:t>
          </a:r>
        </a:p>
      </dgm:t>
    </dgm:pt>
    <dgm:pt modelId="{FC079C1F-3213-4DA5-8FF0-F2CD71632548}" type="parTrans" cxnId="{EF464E36-77BE-49E1-8034-B8BA9DD06983}">
      <dgm:prSet/>
      <dgm:spPr/>
      <dgm:t>
        <a:bodyPr/>
        <a:lstStyle/>
        <a:p>
          <a:endParaRPr lang="en-US"/>
        </a:p>
      </dgm:t>
    </dgm:pt>
    <dgm:pt modelId="{F867ECF8-09D3-49A6-B9E1-1C677AFED574}" type="sibTrans" cxnId="{EF464E36-77BE-49E1-8034-B8BA9DD06983}">
      <dgm:prSet/>
      <dgm:spPr/>
      <dgm:t>
        <a:bodyPr/>
        <a:lstStyle/>
        <a:p>
          <a:endParaRPr lang="en-US"/>
        </a:p>
      </dgm:t>
    </dgm:pt>
    <dgm:pt modelId="{8F0910DA-0D97-4846-BAFC-24627579EAA2}" type="pres">
      <dgm:prSet presAssocID="{AFE3C87B-3E6B-4B34-BDE2-4759848BBE15}" presName="root" presStyleCnt="0">
        <dgm:presLayoutVars>
          <dgm:dir/>
          <dgm:resizeHandles val="exact"/>
        </dgm:presLayoutVars>
      </dgm:prSet>
      <dgm:spPr/>
    </dgm:pt>
    <dgm:pt modelId="{D435BF52-D418-43BC-B7AD-ED0BB28B5592}" type="pres">
      <dgm:prSet presAssocID="{73C10788-E1DB-45FF-B5E4-0318666328EB}" presName="compNode" presStyleCnt="0"/>
      <dgm:spPr/>
    </dgm:pt>
    <dgm:pt modelId="{1FC55015-8AD1-4278-A385-36FFB43C0F88}" type="pres">
      <dgm:prSet presAssocID="{73C10788-E1DB-45FF-B5E4-0318666328EB}" presName="bgRect" presStyleLbl="bgShp" presStyleIdx="0" presStyleCnt="7"/>
      <dgm:spPr/>
    </dgm:pt>
    <dgm:pt modelId="{D6711AEE-8BE0-4E8A-97EE-52C6E42090BC}" type="pres">
      <dgm:prSet presAssocID="{73C10788-E1DB-45FF-B5E4-0318666328EB}" presName="iconRect" presStyleLbl="node1" presStyleIdx="0" presStyleCnt="7"/>
      <dgm:spPr>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hermometer"/>
        </a:ext>
      </dgm:extLst>
    </dgm:pt>
    <dgm:pt modelId="{6B60083F-1FDD-4F4A-A0D7-AA9290AC4BF0}" type="pres">
      <dgm:prSet presAssocID="{73C10788-E1DB-45FF-B5E4-0318666328EB}" presName="spaceRect" presStyleCnt="0"/>
      <dgm:spPr/>
    </dgm:pt>
    <dgm:pt modelId="{756D87B7-FCED-4973-838A-481EEAD948FB}" type="pres">
      <dgm:prSet presAssocID="{73C10788-E1DB-45FF-B5E4-0318666328EB}" presName="parTx" presStyleLbl="revTx" presStyleIdx="0" presStyleCnt="7">
        <dgm:presLayoutVars>
          <dgm:chMax val="0"/>
          <dgm:chPref val="0"/>
        </dgm:presLayoutVars>
      </dgm:prSet>
      <dgm:spPr/>
    </dgm:pt>
    <dgm:pt modelId="{87FDF84E-CD5A-451A-8A04-9A5B392FB6AB}" type="pres">
      <dgm:prSet presAssocID="{C4240E97-C9E0-4706-B978-D1FAEB5DADAF}" presName="sibTrans" presStyleCnt="0"/>
      <dgm:spPr/>
    </dgm:pt>
    <dgm:pt modelId="{C782D1A2-3E27-4171-A29D-90CC44D34439}" type="pres">
      <dgm:prSet presAssocID="{4F64872E-DABD-4147-AC64-5ACA617B7535}" presName="compNode" presStyleCnt="0"/>
      <dgm:spPr/>
    </dgm:pt>
    <dgm:pt modelId="{8544FF7C-3728-4871-9A56-BBA59FFD9977}" type="pres">
      <dgm:prSet presAssocID="{4F64872E-DABD-4147-AC64-5ACA617B7535}" presName="bgRect" presStyleLbl="bgShp" presStyleIdx="1" presStyleCnt="7"/>
      <dgm:spPr/>
    </dgm:pt>
    <dgm:pt modelId="{4E7CAF20-DF8F-4D7C-96DA-51B355C9FE32}" type="pres">
      <dgm:prSet presAssocID="{4F64872E-DABD-4147-AC64-5ACA617B7535}" presName="iconRect" presStyleLbl="node1" presStyleIdx="1" presStyleCnt="7"/>
      <dgm:spPr>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indmill"/>
        </a:ext>
      </dgm:extLst>
    </dgm:pt>
    <dgm:pt modelId="{A8D21485-8DB6-45F9-8157-1CA638786805}" type="pres">
      <dgm:prSet presAssocID="{4F64872E-DABD-4147-AC64-5ACA617B7535}" presName="spaceRect" presStyleCnt="0"/>
      <dgm:spPr/>
    </dgm:pt>
    <dgm:pt modelId="{AD093E30-FE05-4985-B612-678733FC96D9}" type="pres">
      <dgm:prSet presAssocID="{4F64872E-DABD-4147-AC64-5ACA617B7535}" presName="parTx" presStyleLbl="revTx" presStyleIdx="1" presStyleCnt="7">
        <dgm:presLayoutVars>
          <dgm:chMax val="0"/>
          <dgm:chPref val="0"/>
        </dgm:presLayoutVars>
      </dgm:prSet>
      <dgm:spPr/>
    </dgm:pt>
    <dgm:pt modelId="{F323D8B6-EA5B-4B54-8CC8-0ABD79C4D4CC}" type="pres">
      <dgm:prSet presAssocID="{A78B818C-AD5D-4965-8806-CC11E8E4323B}" presName="sibTrans" presStyleCnt="0"/>
      <dgm:spPr/>
    </dgm:pt>
    <dgm:pt modelId="{C93D8416-6DA2-41B1-9F2D-B00397E8EEAC}" type="pres">
      <dgm:prSet presAssocID="{8518F4A0-F616-45BB-B333-6A04EC16F5BC}" presName="compNode" presStyleCnt="0"/>
      <dgm:spPr/>
    </dgm:pt>
    <dgm:pt modelId="{577D91EF-DA51-4D9D-8629-72DDFDF2604C}" type="pres">
      <dgm:prSet presAssocID="{8518F4A0-F616-45BB-B333-6A04EC16F5BC}" presName="bgRect" presStyleLbl="bgShp" presStyleIdx="2" presStyleCnt="7"/>
      <dgm:spPr/>
    </dgm:pt>
    <dgm:pt modelId="{4EAE7A60-C830-44F2-B607-F9F8A8BFBF6C}" type="pres">
      <dgm:prSet presAssocID="{8518F4A0-F616-45BB-B333-6A04EC16F5BC}" presName="iconRect" presStyleLbl="node1" presStyleIdx="2" presStyleCnt="7"/>
      <dgm:spPr>
        <a:blipFill rotWithShape="1">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ump truck"/>
        </a:ext>
      </dgm:extLst>
    </dgm:pt>
    <dgm:pt modelId="{34AA16B2-AD74-440F-85AD-51147D33E31D}" type="pres">
      <dgm:prSet presAssocID="{8518F4A0-F616-45BB-B333-6A04EC16F5BC}" presName="spaceRect" presStyleCnt="0"/>
      <dgm:spPr/>
    </dgm:pt>
    <dgm:pt modelId="{189717D3-F3B5-4DD5-A306-C92CE4776013}" type="pres">
      <dgm:prSet presAssocID="{8518F4A0-F616-45BB-B333-6A04EC16F5BC}" presName="parTx" presStyleLbl="revTx" presStyleIdx="2" presStyleCnt="7">
        <dgm:presLayoutVars>
          <dgm:chMax val="0"/>
          <dgm:chPref val="0"/>
        </dgm:presLayoutVars>
      </dgm:prSet>
      <dgm:spPr/>
    </dgm:pt>
    <dgm:pt modelId="{7E99C188-1BB6-4733-922B-D425B2CCFC69}" type="pres">
      <dgm:prSet presAssocID="{38E69C8D-1568-4EBB-B150-4477A57F6C9B}" presName="sibTrans" presStyleCnt="0"/>
      <dgm:spPr/>
    </dgm:pt>
    <dgm:pt modelId="{0D178D6C-04F4-4104-8D19-6F85A8888375}" type="pres">
      <dgm:prSet presAssocID="{3CEC6A7C-F445-4ED2-ADA5-69A81A1EF8C2}" presName="compNode" presStyleCnt="0"/>
      <dgm:spPr/>
    </dgm:pt>
    <dgm:pt modelId="{6D90F216-CA06-4F3D-B480-2E4C71E22AED}" type="pres">
      <dgm:prSet presAssocID="{3CEC6A7C-F445-4ED2-ADA5-69A81A1EF8C2}" presName="bgRect" presStyleLbl="bgShp" presStyleIdx="3" presStyleCnt="7" custLinFactNeighborX="0" custLinFactNeighborY="5123"/>
      <dgm:spPr/>
    </dgm:pt>
    <dgm:pt modelId="{A6AFDA6E-C9B7-4241-83FF-F15CD41526F4}" type="pres">
      <dgm:prSet presAssocID="{3CEC6A7C-F445-4ED2-ADA5-69A81A1EF8C2}" presName="iconRect" presStyleLbl="node1" presStyleIdx="3" presStyleCnt="7"/>
      <dgm:spPr>
        <a:blipFill rotWithShape="1">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Piggy Bank"/>
        </a:ext>
      </dgm:extLst>
    </dgm:pt>
    <dgm:pt modelId="{B539A477-39A9-4B4B-9AD1-533015D87BF5}" type="pres">
      <dgm:prSet presAssocID="{3CEC6A7C-F445-4ED2-ADA5-69A81A1EF8C2}" presName="spaceRect" presStyleCnt="0"/>
      <dgm:spPr/>
    </dgm:pt>
    <dgm:pt modelId="{2B6712BB-9BB9-4258-84E1-9483DC637CBC}" type="pres">
      <dgm:prSet presAssocID="{3CEC6A7C-F445-4ED2-ADA5-69A81A1EF8C2}" presName="parTx" presStyleLbl="revTx" presStyleIdx="3" presStyleCnt="7">
        <dgm:presLayoutVars>
          <dgm:chMax val="0"/>
          <dgm:chPref val="0"/>
        </dgm:presLayoutVars>
      </dgm:prSet>
      <dgm:spPr/>
    </dgm:pt>
    <dgm:pt modelId="{3D104742-7F30-470C-A0F9-798E568F2438}" type="pres">
      <dgm:prSet presAssocID="{5848C219-CB0E-4A6F-AA27-77C4870CEB33}" presName="sibTrans" presStyleCnt="0"/>
      <dgm:spPr/>
    </dgm:pt>
    <dgm:pt modelId="{E33B5AA0-4725-4661-8EC3-91C3C29CE0BA}" type="pres">
      <dgm:prSet presAssocID="{1B43BC21-080D-4234-B13E-E3A52A2333F9}" presName="compNode" presStyleCnt="0"/>
      <dgm:spPr/>
    </dgm:pt>
    <dgm:pt modelId="{B2DF1B30-CB1C-48BD-B9E4-6C7FE2C33298}" type="pres">
      <dgm:prSet presAssocID="{1B43BC21-080D-4234-B13E-E3A52A2333F9}" presName="bgRect" presStyleLbl="bgShp" presStyleIdx="4" presStyleCnt="7"/>
      <dgm:spPr/>
    </dgm:pt>
    <dgm:pt modelId="{21413016-E174-48B0-AA66-AC6B1F58D4EC}" type="pres">
      <dgm:prSet presAssocID="{1B43BC21-080D-4234-B13E-E3A52A2333F9}" presName="iconRect" presStyleLbl="node1" presStyleIdx="4" presStyleCnt="7" custScaleX="145383" custScaleY="118681"/>
      <dgm:spPr>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eciduous tree"/>
        </a:ext>
      </dgm:extLst>
    </dgm:pt>
    <dgm:pt modelId="{4E14D93E-5177-4391-B705-3FE13C862CF0}" type="pres">
      <dgm:prSet presAssocID="{1B43BC21-080D-4234-B13E-E3A52A2333F9}" presName="spaceRect" presStyleCnt="0"/>
      <dgm:spPr/>
    </dgm:pt>
    <dgm:pt modelId="{6835A62C-4F84-4C54-AD2D-4EA8350DC72C}" type="pres">
      <dgm:prSet presAssocID="{1B43BC21-080D-4234-B13E-E3A52A2333F9}" presName="parTx" presStyleLbl="revTx" presStyleIdx="4" presStyleCnt="7">
        <dgm:presLayoutVars>
          <dgm:chMax val="0"/>
          <dgm:chPref val="0"/>
        </dgm:presLayoutVars>
      </dgm:prSet>
      <dgm:spPr/>
    </dgm:pt>
    <dgm:pt modelId="{F7F2A9C3-48CB-466D-95DC-B8065580698B}" type="pres">
      <dgm:prSet presAssocID="{4B8C0676-FB17-4C49-BE1C-DA96646A70B6}" presName="sibTrans" presStyleCnt="0"/>
      <dgm:spPr/>
    </dgm:pt>
    <dgm:pt modelId="{B407F53E-AB76-49F8-94EF-FF650246687E}" type="pres">
      <dgm:prSet presAssocID="{3E15FCDA-95F1-46B0-AAAE-C7F1D39F36A5}" presName="compNode" presStyleCnt="0"/>
      <dgm:spPr/>
    </dgm:pt>
    <dgm:pt modelId="{56E32106-BA3B-403B-8E5F-9AB4377D89A3}" type="pres">
      <dgm:prSet presAssocID="{3E15FCDA-95F1-46B0-AAAE-C7F1D39F36A5}" presName="bgRect" presStyleLbl="bgShp" presStyleIdx="5" presStyleCnt="7"/>
      <dgm:spPr/>
    </dgm:pt>
    <dgm:pt modelId="{794EEF77-A56E-4376-AD19-2276AE5ACFE5}" type="pres">
      <dgm:prSet presAssocID="{3E15FCDA-95F1-46B0-AAAE-C7F1D39F36A5}" presName="iconRect" presStyleLbl="node1" presStyleIdx="5" presStyleCnt="7"/>
      <dgm:spPr>
        <a:blipFill rotWithShape="1">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Recycle Sign"/>
        </a:ext>
      </dgm:extLst>
    </dgm:pt>
    <dgm:pt modelId="{59CA994A-723F-4959-AAC1-1E25440921A2}" type="pres">
      <dgm:prSet presAssocID="{3E15FCDA-95F1-46B0-AAAE-C7F1D39F36A5}" presName="spaceRect" presStyleCnt="0"/>
      <dgm:spPr/>
    </dgm:pt>
    <dgm:pt modelId="{8A8A1AB1-F89A-43D3-83CF-A596D47231C6}" type="pres">
      <dgm:prSet presAssocID="{3E15FCDA-95F1-46B0-AAAE-C7F1D39F36A5}" presName="parTx" presStyleLbl="revTx" presStyleIdx="5" presStyleCnt="7">
        <dgm:presLayoutVars>
          <dgm:chMax val="0"/>
          <dgm:chPref val="0"/>
        </dgm:presLayoutVars>
      </dgm:prSet>
      <dgm:spPr/>
    </dgm:pt>
    <dgm:pt modelId="{3D8BA922-8CE0-441C-AD40-0157AB3C6104}" type="pres">
      <dgm:prSet presAssocID="{3892A2A2-F5F8-45D4-9679-DB21ECF0121D}" presName="sibTrans" presStyleCnt="0"/>
      <dgm:spPr/>
    </dgm:pt>
    <dgm:pt modelId="{B8B44714-20A8-4F4D-85AF-F2771F65602C}" type="pres">
      <dgm:prSet presAssocID="{CE6A7348-2FC6-475F-8DC7-35535611E9BA}" presName="compNode" presStyleCnt="0"/>
      <dgm:spPr/>
    </dgm:pt>
    <dgm:pt modelId="{1CDE2F32-7271-4B7E-B144-07EC18D0EA5E}" type="pres">
      <dgm:prSet presAssocID="{CE6A7348-2FC6-475F-8DC7-35535611E9BA}" presName="bgRect" presStyleLbl="bgShp" presStyleIdx="6" presStyleCnt="7"/>
      <dgm:spPr/>
    </dgm:pt>
    <dgm:pt modelId="{CF11F3D3-CDE1-4DED-A133-83DD6C38BEF8}" type="pres">
      <dgm:prSet presAssocID="{CE6A7348-2FC6-475F-8DC7-35535611E9BA}"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Cement truck outline"/>
        </a:ext>
      </dgm:extLst>
    </dgm:pt>
    <dgm:pt modelId="{0AB8587A-7BAB-42C2-8255-EB7B27579126}" type="pres">
      <dgm:prSet presAssocID="{CE6A7348-2FC6-475F-8DC7-35535611E9BA}" presName="spaceRect" presStyleCnt="0"/>
      <dgm:spPr/>
    </dgm:pt>
    <dgm:pt modelId="{72E31E8F-4A5B-43C0-BDD2-41292A8A606E}" type="pres">
      <dgm:prSet presAssocID="{CE6A7348-2FC6-475F-8DC7-35535611E9BA}" presName="parTx" presStyleLbl="revTx" presStyleIdx="6" presStyleCnt="7">
        <dgm:presLayoutVars>
          <dgm:chMax val="0"/>
          <dgm:chPref val="0"/>
        </dgm:presLayoutVars>
      </dgm:prSet>
      <dgm:spPr/>
    </dgm:pt>
  </dgm:ptLst>
  <dgm:cxnLst>
    <dgm:cxn modelId="{7E0ACD26-E87C-404B-97B7-258C8E36B70B}" srcId="{AFE3C87B-3E6B-4B34-BDE2-4759848BBE15}" destId="{1B43BC21-080D-4234-B13E-E3A52A2333F9}" srcOrd="4" destOrd="0" parTransId="{6CB7B291-3018-46C7-9EC3-1815DB3C0AF5}" sibTransId="{4B8C0676-FB17-4C49-BE1C-DA96646A70B6}"/>
    <dgm:cxn modelId="{EF464E36-77BE-49E1-8034-B8BA9DD06983}" srcId="{AFE3C87B-3E6B-4B34-BDE2-4759848BBE15}" destId="{CE6A7348-2FC6-475F-8DC7-35535611E9BA}" srcOrd="6" destOrd="0" parTransId="{FC079C1F-3213-4DA5-8FF0-F2CD71632548}" sibTransId="{F867ECF8-09D3-49A6-B9E1-1C677AFED574}"/>
    <dgm:cxn modelId="{BB4DE83A-3962-4805-9213-41E36060E7D5}" srcId="{AFE3C87B-3E6B-4B34-BDE2-4759848BBE15}" destId="{4F64872E-DABD-4147-AC64-5ACA617B7535}" srcOrd="1" destOrd="0" parTransId="{E57EBAD1-4DE1-4287-8C34-D043D1C7D82B}" sibTransId="{A78B818C-AD5D-4965-8806-CC11E8E4323B}"/>
    <dgm:cxn modelId="{C2D12564-A776-4A71-86BB-52A60D604AEC}" srcId="{AFE3C87B-3E6B-4B34-BDE2-4759848BBE15}" destId="{3CEC6A7C-F445-4ED2-ADA5-69A81A1EF8C2}" srcOrd="3" destOrd="0" parTransId="{BDCCC040-18F9-421B-8D42-CE986F1C688D}" sibTransId="{5848C219-CB0E-4A6F-AA27-77C4870CEB33}"/>
    <dgm:cxn modelId="{CF2B8F54-77DA-44B5-B252-C5484F37CE23}" srcId="{AFE3C87B-3E6B-4B34-BDE2-4759848BBE15}" destId="{73C10788-E1DB-45FF-B5E4-0318666328EB}" srcOrd="0" destOrd="0" parTransId="{4050E7B4-44A0-4836-8F22-D9D3FAB34FFC}" sibTransId="{C4240E97-C9E0-4706-B978-D1FAEB5DADAF}"/>
    <dgm:cxn modelId="{D6E00A76-1CA3-4186-AF97-FFE56AADE1FE}" type="presOf" srcId="{8518F4A0-F616-45BB-B333-6A04EC16F5BC}" destId="{189717D3-F3B5-4DD5-A306-C92CE4776013}" srcOrd="0" destOrd="0" presId="urn:microsoft.com/office/officeart/2018/2/layout/IconVerticalSolidList"/>
    <dgm:cxn modelId="{68DAA67D-1503-4CCE-96CD-F7F8FDDF0FB6}" srcId="{AFE3C87B-3E6B-4B34-BDE2-4759848BBE15}" destId="{8518F4A0-F616-45BB-B333-6A04EC16F5BC}" srcOrd="2" destOrd="0" parTransId="{4C986F60-732C-4F33-80E1-F981CBBE4B37}" sibTransId="{38E69C8D-1568-4EBB-B150-4477A57F6C9B}"/>
    <dgm:cxn modelId="{3C794CA3-31A8-4668-BC8D-1474E2098D69}" type="presOf" srcId="{4F64872E-DABD-4147-AC64-5ACA617B7535}" destId="{AD093E30-FE05-4985-B612-678733FC96D9}" srcOrd="0" destOrd="0" presId="urn:microsoft.com/office/officeart/2018/2/layout/IconVerticalSolidList"/>
    <dgm:cxn modelId="{34122DB8-A9B6-4859-849C-718F551CF727}" srcId="{AFE3C87B-3E6B-4B34-BDE2-4759848BBE15}" destId="{3E15FCDA-95F1-46B0-AAAE-C7F1D39F36A5}" srcOrd="5" destOrd="0" parTransId="{F20807BA-5857-4CFF-A013-CFF8D62AA40A}" sibTransId="{3892A2A2-F5F8-45D4-9679-DB21ECF0121D}"/>
    <dgm:cxn modelId="{2CB1FAC1-470F-466A-9692-67937839FB89}" type="presOf" srcId="{73C10788-E1DB-45FF-B5E4-0318666328EB}" destId="{756D87B7-FCED-4973-838A-481EEAD948FB}" srcOrd="0" destOrd="0" presId="urn:microsoft.com/office/officeart/2018/2/layout/IconVerticalSolidList"/>
    <dgm:cxn modelId="{DD6583C5-1B4D-4AB4-938D-C2F569283C9E}" type="presOf" srcId="{3E15FCDA-95F1-46B0-AAAE-C7F1D39F36A5}" destId="{8A8A1AB1-F89A-43D3-83CF-A596D47231C6}" srcOrd="0" destOrd="0" presId="urn:microsoft.com/office/officeart/2018/2/layout/IconVerticalSolidList"/>
    <dgm:cxn modelId="{296B64DA-E165-470D-A300-49323832B115}" type="presOf" srcId="{1B43BC21-080D-4234-B13E-E3A52A2333F9}" destId="{6835A62C-4F84-4C54-AD2D-4EA8350DC72C}" srcOrd="0" destOrd="0" presId="urn:microsoft.com/office/officeart/2018/2/layout/IconVerticalSolidList"/>
    <dgm:cxn modelId="{0CDAAADF-725A-40D2-BF4E-FC30D9B861AD}" type="presOf" srcId="{3CEC6A7C-F445-4ED2-ADA5-69A81A1EF8C2}" destId="{2B6712BB-9BB9-4258-84E1-9483DC637CBC}" srcOrd="0" destOrd="0" presId="urn:microsoft.com/office/officeart/2018/2/layout/IconVerticalSolidList"/>
    <dgm:cxn modelId="{6D0695F8-9C1A-4116-9697-9C1A4DA57D12}" type="presOf" srcId="{AFE3C87B-3E6B-4B34-BDE2-4759848BBE15}" destId="{8F0910DA-0D97-4846-BAFC-24627579EAA2}" srcOrd="0" destOrd="0" presId="urn:microsoft.com/office/officeart/2018/2/layout/IconVerticalSolidList"/>
    <dgm:cxn modelId="{E9CEA4FE-479E-4C83-B84C-A06C24B990AB}" type="presOf" srcId="{CE6A7348-2FC6-475F-8DC7-35535611E9BA}" destId="{72E31E8F-4A5B-43C0-BDD2-41292A8A606E}" srcOrd="0" destOrd="0" presId="urn:microsoft.com/office/officeart/2018/2/layout/IconVerticalSolidList"/>
    <dgm:cxn modelId="{EB4DF871-A967-4C1F-B748-E6F5C1D09028}" type="presParOf" srcId="{8F0910DA-0D97-4846-BAFC-24627579EAA2}" destId="{D435BF52-D418-43BC-B7AD-ED0BB28B5592}" srcOrd="0" destOrd="0" presId="urn:microsoft.com/office/officeart/2018/2/layout/IconVerticalSolidList"/>
    <dgm:cxn modelId="{8DF382C2-B52F-4629-A03C-F7D7422C1CD9}" type="presParOf" srcId="{D435BF52-D418-43BC-B7AD-ED0BB28B5592}" destId="{1FC55015-8AD1-4278-A385-36FFB43C0F88}" srcOrd="0" destOrd="0" presId="urn:microsoft.com/office/officeart/2018/2/layout/IconVerticalSolidList"/>
    <dgm:cxn modelId="{0CFDBAAE-5579-495C-871F-7726ACC348E7}" type="presParOf" srcId="{D435BF52-D418-43BC-B7AD-ED0BB28B5592}" destId="{D6711AEE-8BE0-4E8A-97EE-52C6E42090BC}" srcOrd="1" destOrd="0" presId="urn:microsoft.com/office/officeart/2018/2/layout/IconVerticalSolidList"/>
    <dgm:cxn modelId="{A88FEF98-E072-48C6-84B4-63DD6BC480B2}" type="presParOf" srcId="{D435BF52-D418-43BC-B7AD-ED0BB28B5592}" destId="{6B60083F-1FDD-4F4A-A0D7-AA9290AC4BF0}" srcOrd="2" destOrd="0" presId="urn:microsoft.com/office/officeart/2018/2/layout/IconVerticalSolidList"/>
    <dgm:cxn modelId="{DD514CC0-C7D5-4DB5-9567-B10BAA04E583}" type="presParOf" srcId="{D435BF52-D418-43BC-B7AD-ED0BB28B5592}" destId="{756D87B7-FCED-4973-838A-481EEAD948FB}" srcOrd="3" destOrd="0" presId="urn:microsoft.com/office/officeart/2018/2/layout/IconVerticalSolidList"/>
    <dgm:cxn modelId="{10068FD8-3932-4E4D-9F40-667B291E53AA}" type="presParOf" srcId="{8F0910DA-0D97-4846-BAFC-24627579EAA2}" destId="{87FDF84E-CD5A-451A-8A04-9A5B392FB6AB}" srcOrd="1" destOrd="0" presId="urn:microsoft.com/office/officeart/2018/2/layout/IconVerticalSolidList"/>
    <dgm:cxn modelId="{CAEE9D50-5639-4900-B154-30A81B3DFEBA}" type="presParOf" srcId="{8F0910DA-0D97-4846-BAFC-24627579EAA2}" destId="{C782D1A2-3E27-4171-A29D-90CC44D34439}" srcOrd="2" destOrd="0" presId="urn:microsoft.com/office/officeart/2018/2/layout/IconVerticalSolidList"/>
    <dgm:cxn modelId="{090838F3-27FF-4BA9-B807-60925D6E2BED}" type="presParOf" srcId="{C782D1A2-3E27-4171-A29D-90CC44D34439}" destId="{8544FF7C-3728-4871-9A56-BBA59FFD9977}" srcOrd="0" destOrd="0" presId="urn:microsoft.com/office/officeart/2018/2/layout/IconVerticalSolidList"/>
    <dgm:cxn modelId="{31A6AAE8-B1C2-4B20-9C7C-D4916724C116}" type="presParOf" srcId="{C782D1A2-3E27-4171-A29D-90CC44D34439}" destId="{4E7CAF20-DF8F-4D7C-96DA-51B355C9FE32}" srcOrd="1" destOrd="0" presId="urn:microsoft.com/office/officeart/2018/2/layout/IconVerticalSolidList"/>
    <dgm:cxn modelId="{A31C7056-2678-4616-B945-C66F739F79C4}" type="presParOf" srcId="{C782D1A2-3E27-4171-A29D-90CC44D34439}" destId="{A8D21485-8DB6-45F9-8157-1CA638786805}" srcOrd="2" destOrd="0" presId="urn:microsoft.com/office/officeart/2018/2/layout/IconVerticalSolidList"/>
    <dgm:cxn modelId="{FDED6E38-9BD1-4776-9775-DCA4885837B2}" type="presParOf" srcId="{C782D1A2-3E27-4171-A29D-90CC44D34439}" destId="{AD093E30-FE05-4985-B612-678733FC96D9}" srcOrd="3" destOrd="0" presId="urn:microsoft.com/office/officeart/2018/2/layout/IconVerticalSolidList"/>
    <dgm:cxn modelId="{1463EEC7-3537-423A-8091-971D381F2991}" type="presParOf" srcId="{8F0910DA-0D97-4846-BAFC-24627579EAA2}" destId="{F323D8B6-EA5B-4B54-8CC8-0ABD79C4D4CC}" srcOrd="3" destOrd="0" presId="urn:microsoft.com/office/officeart/2018/2/layout/IconVerticalSolidList"/>
    <dgm:cxn modelId="{2E63CB79-992E-4CA6-9FB4-4FC37AD35114}" type="presParOf" srcId="{8F0910DA-0D97-4846-BAFC-24627579EAA2}" destId="{C93D8416-6DA2-41B1-9F2D-B00397E8EEAC}" srcOrd="4" destOrd="0" presId="urn:microsoft.com/office/officeart/2018/2/layout/IconVerticalSolidList"/>
    <dgm:cxn modelId="{92E09AE0-A5A5-4829-94DB-B14DFA07621A}" type="presParOf" srcId="{C93D8416-6DA2-41B1-9F2D-B00397E8EEAC}" destId="{577D91EF-DA51-4D9D-8629-72DDFDF2604C}" srcOrd="0" destOrd="0" presId="urn:microsoft.com/office/officeart/2018/2/layout/IconVerticalSolidList"/>
    <dgm:cxn modelId="{B6A66E66-1540-481E-9CB7-2E1A17D3A76C}" type="presParOf" srcId="{C93D8416-6DA2-41B1-9F2D-B00397E8EEAC}" destId="{4EAE7A60-C830-44F2-B607-F9F8A8BFBF6C}" srcOrd="1" destOrd="0" presId="urn:microsoft.com/office/officeart/2018/2/layout/IconVerticalSolidList"/>
    <dgm:cxn modelId="{E03FEC10-5CC9-404D-B2A2-019DAE297CA7}" type="presParOf" srcId="{C93D8416-6DA2-41B1-9F2D-B00397E8EEAC}" destId="{34AA16B2-AD74-440F-85AD-51147D33E31D}" srcOrd="2" destOrd="0" presId="urn:microsoft.com/office/officeart/2018/2/layout/IconVerticalSolidList"/>
    <dgm:cxn modelId="{495125D9-50FA-4191-80F6-5F4B07839BE6}" type="presParOf" srcId="{C93D8416-6DA2-41B1-9F2D-B00397E8EEAC}" destId="{189717D3-F3B5-4DD5-A306-C92CE4776013}" srcOrd="3" destOrd="0" presId="urn:microsoft.com/office/officeart/2018/2/layout/IconVerticalSolidList"/>
    <dgm:cxn modelId="{C451F8B1-C7FE-4B24-9EC0-4AE1092EB4BB}" type="presParOf" srcId="{8F0910DA-0D97-4846-BAFC-24627579EAA2}" destId="{7E99C188-1BB6-4733-922B-D425B2CCFC69}" srcOrd="5" destOrd="0" presId="urn:microsoft.com/office/officeart/2018/2/layout/IconVerticalSolidList"/>
    <dgm:cxn modelId="{93E064DD-DDA2-4F21-BAB8-BA986F488E6C}" type="presParOf" srcId="{8F0910DA-0D97-4846-BAFC-24627579EAA2}" destId="{0D178D6C-04F4-4104-8D19-6F85A8888375}" srcOrd="6" destOrd="0" presId="urn:microsoft.com/office/officeart/2018/2/layout/IconVerticalSolidList"/>
    <dgm:cxn modelId="{416C088E-0B58-4E57-8143-F31757816078}" type="presParOf" srcId="{0D178D6C-04F4-4104-8D19-6F85A8888375}" destId="{6D90F216-CA06-4F3D-B480-2E4C71E22AED}" srcOrd="0" destOrd="0" presId="urn:microsoft.com/office/officeart/2018/2/layout/IconVerticalSolidList"/>
    <dgm:cxn modelId="{E76A5057-6809-48B9-8C5C-046E71ACC68A}" type="presParOf" srcId="{0D178D6C-04F4-4104-8D19-6F85A8888375}" destId="{A6AFDA6E-C9B7-4241-83FF-F15CD41526F4}" srcOrd="1" destOrd="0" presId="urn:microsoft.com/office/officeart/2018/2/layout/IconVerticalSolidList"/>
    <dgm:cxn modelId="{51E9027A-2B15-444B-A743-B291938067C2}" type="presParOf" srcId="{0D178D6C-04F4-4104-8D19-6F85A8888375}" destId="{B539A477-39A9-4B4B-9AD1-533015D87BF5}" srcOrd="2" destOrd="0" presId="urn:microsoft.com/office/officeart/2018/2/layout/IconVerticalSolidList"/>
    <dgm:cxn modelId="{0E5C6F2E-E354-4E71-84A5-C2FC83DB6966}" type="presParOf" srcId="{0D178D6C-04F4-4104-8D19-6F85A8888375}" destId="{2B6712BB-9BB9-4258-84E1-9483DC637CBC}" srcOrd="3" destOrd="0" presId="urn:microsoft.com/office/officeart/2018/2/layout/IconVerticalSolidList"/>
    <dgm:cxn modelId="{2D19814F-4149-4518-A7FD-6F594B4FA4D1}" type="presParOf" srcId="{8F0910DA-0D97-4846-BAFC-24627579EAA2}" destId="{3D104742-7F30-470C-A0F9-798E568F2438}" srcOrd="7" destOrd="0" presId="urn:microsoft.com/office/officeart/2018/2/layout/IconVerticalSolidList"/>
    <dgm:cxn modelId="{427985A5-4356-4D12-9D65-9A7DE4C69D77}" type="presParOf" srcId="{8F0910DA-0D97-4846-BAFC-24627579EAA2}" destId="{E33B5AA0-4725-4661-8EC3-91C3C29CE0BA}" srcOrd="8" destOrd="0" presId="urn:microsoft.com/office/officeart/2018/2/layout/IconVerticalSolidList"/>
    <dgm:cxn modelId="{479B55A0-AEF7-4D7F-A72E-5ADDBACB07F5}" type="presParOf" srcId="{E33B5AA0-4725-4661-8EC3-91C3C29CE0BA}" destId="{B2DF1B30-CB1C-48BD-B9E4-6C7FE2C33298}" srcOrd="0" destOrd="0" presId="urn:microsoft.com/office/officeart/2018/2/layout/IconVerticalSolidList"/>
    <dgm:cxn modelId="{2D6FD31F-06DC-4DB1-9D77-EF9070A8F14A}" type="presParOf" srcId="{E33B5AA0-4725-4661-8EC3-91C3C29CE0BA}" destId="{21413016-E174-48B0-AA66-AC6B1F58D4EC}" srcOrd="1" destOrd="0" presId="urn:microsoft.com/office/officeart/2018/2/layout/IconVerticalSolidList"/>
    <dgm:cxn modelId="{DE4F2459-9959-4FB9-B38D-6C95C1A99184}" type="presParOf" srcId="{E33B5AA0-4725-4661-8EC3-91C3C29CE0BA}" destId="{4E14D93E-5177-4391-B705-3FE13C862CF0}" srcOrd="2" destOrd="0" presId="urn:microsoft.com/office/officeart/2018/2/layout/IconVerticalSolidList"/>
    <dgm:cxn modelId="{4BA3B1D9-D776-47DB-8BA4-101A53C4DA48}" type="presParOf" srcId="{E33B5AA0-4725-4661-8EC3-91C3C29CE0BA}" destId="{6835A62C-4F84-4C54-AD2D-4EA8350DC72C}" srcOrd="3" destOrd="0" presId="urn:microsoft.com/office/officeart/2018/2/layout/IconVerticalSolidList"/>
    <dgm:cxn modelId="{E420F8C8-B829-4FC2-B909-7CE990446544}" type="presParOf" srcId="{8F0910DA-0D97-4846-BAFC-24627579EAA2}" destId="{F7F2A9C3-48CB-466D-95DC-B8065580698B}" srcOrd="9" destOrd="0" presId="urn:microsoft.com/office/officeart/2018/2/layout/IconVerticalSolidList"/>
    <dgm:cxn modelId="{FAA935E5-B539-4CC1-A8DF-C2561DCAFA4B}" type="presParOf" srcId="{8F0910DA-0D97-4846-BAFC-24627579EAA2}" destId="{B407F53E-AB76-49F8-94EF-FF650246687E}" srcOrd="10" destOrd="0" presId="urn:microsoft.com/office/officeart/2018/2/layout/IconVerticalSolidList"/>
    <dgm:cxn modelId="{41AC5FCA-80AD-43FC-B612-1D365E4F0655}" type="presParOf" srcId="{B407F53E-AB76-49F8-94EF-FF650246687E}" destId="{56E32106-BA3B-403B-8E5F-9AB4377D89A3}" srcOrd="0" destOrd="0" presId="urn:microsoft.com/office/officeart/2018/2/layout/IconVerticalSolidList"/>
    <dgm:cxn modelId="{C3C4F70C-72CE-404C-B4E0-73CB6E848D9A}" type="presParOf" srcId="{B407F53E-AB76-49F8-94EF-FF650246687E}" destId="{794EEF77-A56E-4376-AD19-2276AE5ACFE5}" srcOrd="1" destOrd="0" presId="urn:microsoft.com/office/officeart/2018/2/layout/IconVerticalSolidList"/>
    <dgm:cxn modelId="{0FAB7A42-F48F-4F9D-8621-10D9F4B836E3}" type="presParOf" srcId="{B407F53E-AB76-49F8-94EF-FF650246687E}" destId="{59CA994A-723F-4959-AAC1-1E25440921A2}" srcOrd="2" destOrd="0" presId="urn:microsoft.com/office/officeart/2018/2/layout/IconVerticalSolidList"/>
    <dgm:cxn modelId="{2280389E-2952-42DC-8951-4CA4FEB51D60}" type="presParOf" srcId="{B407F53E-AB76-49F8-94EF-FF650246687E}" destId="{8A8A1AB1-F89A-43D3-83CF-A596D47231C6}" srcOrd="3" destOrd="0" presId="urn:microsoft.com/office/officeart/2018/2/layout/IconVerticalSolidList"/>
    <dgm:cxn modelId="{E7EFE4E6-FF7F-42C4-96AC-1C44B5924A83}" type="presParOf" srcId="{8F0910DA-0D97-4846-BAFC-24627579EAA2}" destId="{3D8BA922-8CE0-441C-AD40-0157AB3C6104}" srcOrd="11" destOrd="0" presId="urn:microsoft.com/office/officeart/2018/2/layout/IconVerticalSolidList"/>
    <dgm:cxn modelId="{8142529D-E4CB-4166-A471-6C3E46CA89DB}" type="presParOf" srcId="{8F0910DA-0D97-4846-BAFC-24627579EAA2}" destId="{B8B44714-20A8-4F4D-85AF-F2771F65602C}" srcOrd="12" destOrd="0" presId="urn:microsoft.com/office/officeart/2018/2/layout/IconVerticalSolidList"/>
    <dgm:cxn modelId="{84173156-E5C1-483B-8A8A-C34E55164FF0}" type="presParOf" srcId="{B8B44714-20A8-4F4D-85AF-F2771F65602C}" destId="{1CDE2F32-7271-4B7E-B144-07EC18D0EA5E}" srcOrd="0" destOrd="0" presId="urn:microsoft.com/office/officeart/2018/2/layout/IconVerticalSolidList"/>
    <dgm:cxn modelId="{53DDC0DB-F1D4-4735-A3EA-DB6B0EFC5F18}" type="presParOf" srcId="{B8B44714-20A8-4F4D-85AF-F2771F65602C}" destId="{CF11F3D3-CDE1-4DED-A133-83DD6C38BEF8}" srcOrd="1" destOrd="0" presId="urn:microsoft.com/office/officeart/2018/2/layout/IconVerticalSolidList"/>
    <dgm:cxn modelId="{49B178B8-ED28-4C13-971E-9DF86378DFE5}" type="presParOf" srcId="{B8B44714-20A8-4F4D-85AF-F2771F65602C}" destId="{0AB8587A-7BAB-42C2-8255-EB7B27579126}" srcOrd="2" destOrd="0" presId="urn:microsoft.com/office/officeart/2018/2/layout/IconVerticalSolidList"/>
    <dgm:cxn modelId="{692BD6CB-9550-484B-8E8D-9C1D00A4B954}" type="presParOf" srcId="{B8B44714-20A8-4F4D-85AF-F2771F65602C}" destId="{72E31E8F-4A5B-43C0-BDD2-41292A8A606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55015-8AD1-4278-A385-36FFB43C0F88}">
      <dsp:nvSpPr>
        <dsp:cNvPr id="0" name=""/>
        <dsp:cNvSpPr/>
      </dsp:nvSpPr>
      <dsp:spPr>
        <a:xfrm>
          <a:off x="0" y="502"/>
          <a:ext cx="6513603" cy="6922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711AEE-8BE0-4E8A-97EE-52C6E42090BC}">
      <dsp:nvSpPr>
        <dsp:cNvPr id="0" name=""/>
        <dsp:cNvSpPr/>
      </dsp:nvSpPr>
      <dsp:spPr>
        <a:xfrm>
          <a:off x="209416" y="156266"/>
          <a:ext cx="380756" cy="380756"/>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6D87B7-FCED-4973-838A-481EEAD948FB}">
      <dsp:nvSpPr>
        <dsp:cNvPr id="0" name=""/>
        <dsp:cNvSpPr/>
      </dsp:nvSpPr>
      <dsp:spPr>
        <a:xfrm>
          <a:off x="799588" y="502"/>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tx1"/>
              </a:solidFill>
            </a:rPr>
            <a:t>Achieve Climate Neutrality by 2050 (Climate Leadership Community Protection Act) </a:t>
          </a:r>
        </a:p>
      </dsp:txBody>
      <dsp:txXfrm>
        <a:off x="799588" y="502"/>
        <a:ext cx="5714015" cy="692284"/>
      </dsp:txXfrm>
    </dsp:sp>
    <dsp:sp modelId="{8544FF7C-3728-4871-9A56-BBA59FFD9977}">
      <dsp:nvSpPr>
        <dsp:cNvPr id="0" name=""/>
        <dsp:cNvSpPr/>
      </dsp:nvSpPr>
      <dsp:spPr>
        <a:xfrm>
          <a:off x="0" y="865858"/>
          <a:ext cx="6513603" cy="6922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7CAF20-DF8F-4D7C-96DA-51B355C9FE32}">
      <dsp:nvSpPr>
        <dsp:cNvPr id="0" name=""/>
        <dsp:cNvSpPr/>
      </dsp:nvSpPr>
      <dsp:spPr>
        <a:xfrm>
          <a:off x="209416" y="1021622"/>
          <a:ext cx="380756" cy="380756"/>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093E30-FE05-4985-B612-678733FC96D9}">
      <dsp:nvSpPr>
        <dsp:cNvPr id="0" name=""/>
        <dsp:cNvSpPr/>
      </dsp:nvSpPr>
      <dsp:spPr>
        <a:xfrm>
          <a:off x="799588" y="865858"/>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tx1"/>
              </a:solidFill>
            </a:rPr>
            <a:t>Mandate 70% Renewable Power by 2030 </a:t>
          </a:r>
        </a:p>
      </dsp:txBody>
      <dsp:txXfrm>
        <a:off x="799588" y="865858"/>
        <a:ext cx="5714015" cy="692284"/>
      </dsp:txXfrm>
    </dsp:sp>
    <dsp:sp modelId="{577D91EF-DA51-4D9D-8629-72DDFDF2604C}">
      <dsp:nvSpPr>
        <dsp:cNvPr id="0" name=""/>
        <dsp:cNvSpPr/>
      </dsp:nvSpPr>
      <dsp:spPr>
        <a:xfrm>
          <a:off x="0" y="1731214"/>
          <a:ext cx="6513603" cy="69228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AE7A60-C830-44F2-B607-F9F8A8BFBF6C}">
      <dsp:nvSpPr>
        <dsp:cNvPr id="0" name=""/>
        <dsp:cNvSpPr/>
      </dsp:nvSpPr>
      <dsp:spPr>
        <a:xfrm>
          <a:off x="209416" y="1886978"/>
          <a:ext cx="380756" cy="380756"/>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9717D3-F3B5-4DD5-A306-C92CE4776013}">
      <dsp:nvSpPr>
        <dsp:cNvPr id="0" name=""/>
        <dsp:cNvSpPr/>
      </dsp:nvSpPr>
      <dsp:spPr>
        <a:xfrm>
          <a:off x="799588" y="1731214"/>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tx1"/>
              </a:solidFill>
            </a:rPr>
            <a:t>Phased out Coal Power in 2020</a:t>
          </a:r>
        </a:p>
      </dsp:txBody>
      <dsp:txXfrm>
        <a:off x="799588" y="1731214"/>
        <a:ext cx="5714015" cy="692284"/>
      </dsp:txXfrm>
    </dsp:sp>
    <dsp:sp modelId="{6D90F216-CA06-4F3D-B480-2E4C71E22AED}">
      <dsp:nvSpPr>
        <dsp:cNvPr id="0" name=""/>
        <dsp:cNvSpPr/>
      </dsp:nvSpPr>
      <dsp:spPr>
        <a:xfrm>
          <a:off x="0" y="2632036"/>
          <a:ext cx="6513603" cy="69228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AFDA6E-C9B7-4241-83FF-F15CD41526F4}">
      <dsp:nvSpPr>
        <dsp:cNvPr id="0" name=""/>
        <dsp:cNvSpPr/>
      </dsp:nvSpPr>
      <dsp:spPr>
        <a:xfrm>
          <a:off x="209416" y="2752334"/>
          <a:ext cx="380756" cy="380756"/>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6712BB-9BB9-4258-84E1-9483DC637CBC}">
      <dsp:nvSpPr>
        <dsp:cNvPr id="0" name=""/>
        <dsp:cNvSpPr/>
      </dsp:nvSpPr>
      <dsp:spPr>
        <a:xfrm>
          <a:off x="799588" y="2596570"/>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tx1"/>
              </a:solidFill>
            </a:rPr>
            <a:t>State Agencies to Decarbonize their Investment Funds and Invest in Clean Energy</a:t>
          </a:r>
        </a:p>
      </dsp:txBody>
      <dsp:txXfrm>
        <a:off x="799588" y="2596570"/>
        <a:ext cx="5714015" cy="692284"/>
      </dsp:txXfrm>
    </dsp:sp>
    <dsp:sp modelId="{B2DF1B30-CB1C-48BD-B9E4-6C7FE2C33298}">
      <dsp:nvSpPr>
        <dsp:cNvPr id="0" name=""/>
        <dsp:cNvSpPr/>
      </dsp:nvSpPr>
      <dsp:spPr>
        <a:xfrm>
          <a:off x="0" y="3461926"/>
          <a:ext cx="6513603" cy="69228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413016-E174-48B0-AA66-AC6B1F58D4EC}">
      <dsp:nvSpPr>
        <dsp:cNvPr id="0" name=""/>
        <dsp:cNvSpPr/>
      </dsp:nvSpPr>
      <dsp:spPr>
        <a:xfrm>
          <a:off x="123016" y="3582126"/>
          <a:ext cx="553555" cy="451885"/>
        </a:xfrm>
        <a:prstGeom prst="rect">
          <a:avLst/>
        </a:prstGeom>
        <a:blipFill rotWithShape="1">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35A62C-4F84-4C54-AD2D-4EA8350DC72C}">
      <dsp:nvSpPr>
        <dsp:cNvPr id="0" name=""/>
        <dsp:cNvSpPr/>
      </dsp:nvSpPr>
      <dsp:spPr>
        <a:xfrm>
          <a:off x="799588" y="3461926"/>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tx1"/>
              </a:solidFill>
            </a:rPr>
            <a:t>Phase out of Fossil-Fueled Vehicles Banning Sales after 2035        in NYS</a:t>
          </a:r>
        </a:p>
      </dsp:txBody>
      <dsp:txXfrm>
        <a:off x="799588" y="3461926"/>
        <a:ext cx="5714015" cy="692284"/>
      </dsp:txXfrm>
    </dsp:sp>
    <dsp:sp modelId="{56E32106-BA3B-403B-8E5F-9AB4377D89A3}">
      <dsp:nvSpPr>
        <dsp:cNvPr id="0" name=""/>
        <dsp:cNvSpPr/>
      </dsp:nvSpPr>
      <dsp:spPr>
        <a:xfrm>
          <a:off x="0" y="4327282"/>
          <a:ext cx="6513603" cy="69228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4EEF77-A56E-4376-AD19-2276AE5ACFE5}">
      <dsp:nvSpPr>
        <dsp:cNvPr id="0" name=""/>
        <dsp:cNvSpPr/>
      </dsp:nvSpPr>
      <dsp:spPr>
        <a:xfrm>
          <a:off x="209416" y="4483046"/>
          <a:ext cx="380756" cy="380756"/>
        </a:xfrm>
        <a:prstGeom prst="rect">
          <a:avLst/>
        </a:prstGeom>
        <a:blipFill rotWithShape="1">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8A1AB1-F89A-43D3-83CF-A596D47231C6}">
      <dsp:nvSpPr>
        <dsp:cNvPr id="0" name=""/>
        <dsp:cNvSpPr/>
      </dsp:nvSpPr>
      <dsp:spPr>
        <a:xfrm>
          <a:off x="799588" y="4327282"/>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tx1"/>
              </a:solidFill>
            </a:rPr>
            <a:t>Zero Waste Initiatives (compost mandate and phasing out of single use plastics)</a:t>
          </a:r>
        </a:p>
      </dsp:txBody>
      <dsp:txXfrm>
        <a:off x="799588" y="4327282"/>
        <a:ext cx="5714015" cy="692284"/>
      </dsp:txXfrm>
    </dsp:sp>
    <dsp:sp modelId="{1CDE2F32-7271-4B7E-B144-07EC18D0EA5E}">
      <dsp:nvSpPr>
        <dsp:cNvPr id="0" name=""/>
        <dsp:cNvSpPr/>
      </dsp:nvSpPr>
      <dsp:spPr>
        <a:xfrm>
          <a:off x="0" y="5192638"/>
          <a:ext cx="6513603" cy="69228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11F3D3-CDE1-4DED-A133-83DD6C38BEF8}">
      <dsp:nvSpPr>
        <dsp:cNvPr id="0" name=""/>
        <dsp:cNvSpPr/>
      </dsp:nvSpPr>
      <dsp:spPr>
        <a:xfrm>
          <a:off x="209416" y="5348402"/>
          <a:ext cx="380756" cy="380756"/>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E31E8F-4A5B-43C0-BDD2-41292A8A606E}">
      <dsp:nvSpPr>
        <dsp:cNvPr id="0" name=""/>
        <dsp:cNvSpPr/>
      </dsp:nvSpPr>
      <dsp:spPr>
        <a:xfrm>
          <a:off x="799588" y="5192638"/>
          <a:ext cx="5714015" cy="692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267" tIns="73267" rIns="73267" bIns="73267" numCol="1" spcCol="1270" anchor="ctr" anchorCtr="0">
          <a:noAutofit/>
        </a:bodyPr>
        <a:lstStyle/>
        <a:p>
          <a:pPr marL="0" lvl="0" indent="0" algn="l" defTabSz="711200">
            <a:lnSpc>
              <a:spcPct val="100000"/>
            </a:lnSpc>
            <a:spcBef>
              <a:spcPct val="0"/>
            </a:spcBef>
            <a:spcAft>
              <a:spcPct val="35000"/>
            </a:spcAft>
            <a:buNone/>
          </a:pPr>
          <a:r>
            <a:rPr lang="en-US" sz="1600" b="1" kern="1200" dirty="0">
              <a:solidFill>
                <a:schemeClr val="tx1"/>
              </a:solidFill>
            </a:rPr>
            <a:t>Leveraging Low Carbon Concrete and Building Materials</a:t>
          </a:r>
        </a:p>
      </dsp:txBody>
      <dsp:txXfrm>
        <a:off x="799588" y="5192638"/>
        <a:ext cx="5714015" cy="6922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63B81AB-ED30-43DC-A697-C288E440F920}" type="datetimeFigureOut">
              <a:rPr lang="en-US" smtClean="0"/>
              <a:t>2/26/2026</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1AB37FC-3CAF-42EF-B412-5E54D719D701}" type="slidenum">
              <a:rPr lang="en-US" smtClean="0"/>
              <a:t>‹#›</a:t>
            </a:fld>
            <a:endParaRPr lang="en-US" dirty="0"/>
          </a:p>
        </p:txBody>
      </p:sp>
    </p:spTree>
    <p:extLst>
      <p:ext uri="{BB962C8B-B14F-4D97-AF65-F5344CB8AC3E}">
        <p14:creationId xmlns:p14="http://schemas.microsoft.com/office/powerpoint/2010/main" val="1206450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D574D33-E5D8-4AF3-99B2-B087ABAC571E}" type="datetimeFigureOut">
              <a:rPr lang="en-US" smtClean="0"/>
              <a:t>2/26/2026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62543F2-A418-4667-9E76-C557A2F02A5C}" type="slidenum">
              <a:rPr lang="en-US" smtClean="0"/>
              <a:t>‹#›</a:t>
            </a:fld>
            <a:endParaRPr lang="en-US" dirty="0"/>
          </a:p>
        </p:txBody>
      </p:sp>
    </p:spTree>
    <p:extLst>
      <p:ext uri="{BB962C8B-B14F-4D97-AF65-F5344CB8AC3E}">
        <p14:creationId xmlns:p14="http://schemas.microsoft.com/office/powerpoint/2010/main" val="18942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ogicmag.io/nature/in-the-shadow-of-big-blu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wrvo.org/post/southern-tier-towns-toxic-plume-reduced-80-percent-says-dec#stream/0" TargetMode="External"/><Relationship Id="rId4" Type="http://schemas.openxmlformats.org/officeDocument/2006/relationships/hyperlink" Target="http://ae.americananthro.org/microelectronic-disaster-and-the-smarter-planet-paradox/"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greatergood.berkeley.edu/article/item/can_little_steps_lead_to_big_joy"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8" Type="http://schemas.openxmlformats.org/officeDocument/2006/relationships/hyperlink" Target="https://www.npr.org/sections/health-shots/2014/01/07/260470831/mindfulness-meditation-can-help-relieve-anxiety-and-depression" TargetMode="External"/><Relationship Id="rId3" Type="http://schemas.openxmlformats.org/officeDocument/2006/relationships/hyperlink" Target="https://greatergood.berkeley.edu/article/item/can_little_steps_lead_to_big_joy" TargetMode="External"/><Relationship Id="rId7" Type="http://schemas.openxmlformats.org/officeDocument/2006/relationships/hyperlink" Target="https://www.npr.org/sections/goatsandsoda/2023/08/23/1193148718/why-a-strangers-hello-can-do-more-than-just-brighten-your-day"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greatergood.berkeley.edu/article/item/how_small_acts_of_kindness_can_help_with_anxiety" TargetMode="External"/><Relationship Id="rId5" Type="http://schemas.openxmlformats.org/officeDocument/2006/relationships/hyperlink" Target="https://www.npr.org/2022/11/18/1137822057/get-better-at-being-grateful#:~:text=Gratitude%20has%20positive%20benefits%20on,stress%20and%20improve%20interpersonal%20relationships." TargetMode="External"/><Relationship Id="rId10" Type="http://schemas.openxmlformats.org/officeDocument/2006/relationships/hyperlink" Target="https://profiles.ucsf.edu/elissa.epel" TargetMode="External"/><Relationship Id="rId4" Type="http://schemas.openxmlformats.org/officeDocument/2006/relationships/hyperlink" Target="https://ggia.berkeley.edu/bigjoy" TargetMode="External"/><Relationship Id="rId9" Type="http://schemas.openxmlformats.org/officeDocument/2006/relationships/hyperlink" Target="https://sdlab.fas.harvard.edu/cognitive-reappraisal/positive-reframing-and-examining-evidence"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washingtonblade.com/2025/11/10/supreme-court-rejects-kim-daviss-effort-to-overturn-landmark-marriage-ruling/"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www.washingtonblade.com/2020/06/15/gerald-bostock-ecstatic-over-supreme-court-title-vii-ruling/"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543F2-A418-4667-9E76-C557A2F02A5C}" type="slidenum">
              <a:rPr lang="en-US" smtClean="0"/>
              <a:t>1</a:t>
            </a:fld>
            <a:endParaRPr lang="en-US" dirty="0"/>
          </a:p>
        </p:txBody>
      </p:sp>
    </p:spTree>
    <p:extLst>
      <p:ext uri="{BB962C8B-B14F-4D97-AF65-F5344CB8AC3E}">
        <p14:creationId xmlns:p14="http://schemas.microsoft.com/office/powerpoint/2010/main" val="147558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0073E-D84D-734B-779E-ECCDB3DBE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83D6E-1C93-5AA2-B682-7AA235332D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3FA40-213A-5195-DE52-D964C1056DBA}"/>
              </a:ext>
            </a:extLst>
          </p:cNvPr>
          <p:cNvSpPr>
            <a:spLocks noGrp="1"/>
          </p:cNvSpPr>
          <p:nvPr>
            <p:ph type="body" idx="1"/>
          </p:nvPr>
        </p:nvSpPr>
        <p:spPr/>
        <p:txBody>
          <a:bodyPr/>
          <a:lstStyle/>
          <a:p>
            <a:r>
              <a:rPr lang="en-US" dirty="0">
                <a:ea typeface="Calibri"/>
                <a:cs typeface="Calibri"/>
              </a:rPr>
              <a:t>https://www.ucs.org/resources/planets-temperature-rising</a:t>
            </a:r>
          </a:p>
        </p:txBody>
      </p:sp>
      <p:sp>
        <p:nvSpPr>
          <p:cNvPr id="4" name="Slide Number Placeholder 3">
            <a:extLst>
              <a:ext uri="{FF2B5EF4-FFF2-40B4-BE49-F238E27FC236}">
                <a16:creationId xmlns:a16="http://schemas.microsoft.com/office/drawing/2014/main" id="{B4646E58-68CF-0444-0E91-516ACA432F0C}"/>
              </a:ext>
            </a:extLst>
          </p:cNvPr>
          <p:cNvSpPr>
            <a:spLocks noGrp="1"/>
          </p:cNvSpPr>
          <p:nvPr>
            <p:ph type="sldNum" sz="quarter" idx="5"/>
          </p:nvPr>
        </p:nvSpPr>
        <p:spPr/>
        <p:txBody>
          <a:bodyPr/>
          <a:lstStyle/>
          <a:p>
            <a:fld id="{562543F2-A418-4667-9E76-C557A2F02A5C}" type="slidenum">
              <a:rPr lang="en-US" smtClean="0"/>
              <a:t>10</a:t>
            </a:fld>
            <a:endParaRPr lang="en-US" dirty="0"/>
          </a:p>
        </p:txBody>
      </p:sp>
    </p:spTree>
    <p:extLst>
      <p:ext uri="{BB962C8B-B14F-4D97-AF65-F5344CB8AC3E}">
        <p14:creationId xmlns:p14="http://schemas.microsoft.com/office/powerpoint/2010/main" val="2464579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554E0-C0C0-93D2-E890-2D8D17245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5E1FA-FBCC-BDF6-2CB0-2F239FDED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BE2C9-9D52-B3A6-96B8-D53FAC2F2664}"/>
              </a:ext>
            </a:extLst>
          </p:cNvPr>
          <p:cNvSpPr>
            <a:spLocks noGrp="1"/>
          </p:cNvSpPr>
          <p:nvPr>
            <p:ph type="body" idx="1"/>
          </p:nvPr>
        </p:nvSpPr>
        <p:spPr/>
        <p:txBody>
          <a:bodyPr/>
          <a:lstStyle/>
          <a:p>
            <a:r>
              <a:rPr lang="en-US" dirty="0">
                <a:ea typeface="Calibri"/>
                <a:cs typeface="Calibri"/>
              </a:rPr>
              <a:t>https://www.ucs.org/resources/planets-temperature-rising</a:t>
            </a:r>
          </a:p>
        </p:txBody>
      </p:sp>
      <p:sp>
        <p:nvSpPr>
          <p:cNvPr id="4" name="Slide Number Placeholder 3">
            <a:extLst>
              <a:ext uri="{FF2B5EF4-FFF2-40B4-BE49-F238E27FC236}">
                <a16:creationId xmlns:a16="http://schemas.microsoft.com/office/drawing/2014/main" id="{099B7C9B-048B-A9C6-D3A7-84E68EF147EB}"/>
              </a:ext>
            </a:extLst>
          </p:cNvPr>
          <p:cNvSpPr>
            <a:spLocks noGrp="1"/>
          </p:cNvSpPr>
          <p:nvPr>
            <p:ph type="sldNum" sz="quarter" idx="5"/>
          </p:nvPr>
        </p:nvSpPr>
        <p:spPr/>
        <p:txBody>
          <a:bodyPr/>
          <a:lstStyle/>
          <a:p>
            <a:fld id="{562543F2-A418-4667-9E76-C557A2F02A5C}" type="slidenum">
              <a:rPr lang="en-US" smtClean="0"/>
              <a:t>11</a:t>
            </a:fld>
            <a:endParaRPr lang="en-US" dirty="0"/>
          </a:p>
        </p:txBody>
      </p:sp>
    </p:spTree>
    <p:extLst>
      <p:ext uri="{BB962C8B-B14F-4D97-AF65-F5344CB8AC3E}">
        <p14:creationId xmlns:p14="http://schemas.microsoft.com/office/powerpoint/2010/main" val="2115441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change is a wicked problem intertwined with the way the western, capitalist world as been built on colonialism and racism and oppression. So we need lots of data to tell how and why, but also data to predict future outcomes</a:t>
            </a:r>
          </a:p>
          <a:p>
            <a:endParaRPr lang="en-US" dirty="0"/>
          </a:p>
          <a:p>
            <a:r>
              <a:rPr lang="en-US" dirty="0"/>
              <a:t>The problem in climate science is that it’s stuck in jargon </a:t>
            </a:r>
          </a:p>
          <a:p>
            <a:r>
              <a:rPr lang="en-US" dirty="0"/>
              <a:t>https://www.katharinehayhoe.com/category/communication/</a:t>
            </a:r>
          </a:p>
        </p:txBody>
      </p:sp>
      <p:sp>
        <p:nvSpPr>
          <p:cNvPr id="4" name="Slide Number Placeholder 3"/>
          <p:cNvSpPr>
            <a:spLocks noGrp="1"/>
          </p:cNvSpPr>
          <p:nvPr>
            <p:ph type="sldNum" sz="quarter" idx="5"/>
          </p:nvPr>
        </p:nvSpPr>
        <p:spPr/>
        <p:txBody>
          <a:bodyPr/>
          <a:lstStyle/>
          <a:p>
            <a:fld id="{562543F2-A418-4667-9E76-C557A2F02A5C}" type="slidenum">
              <a:rPr lang="en-US" smtClean="0"/>
              <a:t>12</a:t>
            </a:fld>
            <a:endParaRPr lang="en-US" dirty="0"/>
          </a:p>
        </p:txBody>
      </p:sp>
    </p:spTree>
    <p:extLst>
      <p:ext uri="{BB962C8B-B14F-4D97-AF65-F5344CB8AC3E}">
        <p14:creationId xmlns:p14="http://schemas.microsoft.com/office/powerpoint/2010/main" val="242150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Katherine Hayhoe</a:t>
            </a:r>
          </a:p>
        </p:txBody>
      </p:sp>
      <p:sp>
        <p:nvSpPr>
          <p:cNvPr id="4" name="Slide Number Placeholder 3"/>
          <p:cNvSpPr>
            <a:spLocks noGrp="1"/>
          </p:cNvSpPr>
          <p:nvPr>
            <p:ph type="sldNum" sz="quarter" idx="5"/>
          </p:nvPr>
        </p:nvSpPr>
        <p:spPr/>
        <p:txBody>
          <a:bodyPr/>
          <a:lstStyle/>
          <a:p>
            <a:fld id="{562543F2-A418-4667-9E76-C557A2F02A5C}" type="slidenum">
              <a:rPr lang="en-US" smtClean="0"/>
              <a:t>13</a:t>
            </a:fld>
            <a:endParaRPr lang="en-US" dirty="0"/>
          </a:p>
        </p:txBody>
      </p:sp>
    </p:spTree>
    <p:extLst>
      <p:ext uri="{BB962C8B-B14F-4D97-AF65-F5344CB8AC3E}">
        <p14:creationId xmlns:p14="http://schemas.microsoft.com/office/powerpoint/2010/main" val="4052004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Vocal minority making policy changes</a:t>
            </a:r>
          </a:p>
          <a:p>
            <a:endParaRPr lang="en-US" dirty="0"/>
          </a:p>
          <a:p>
            <a:r>
              <a:rPr lang="en-US" dirty="0"/>
              <a:t>How you communicate- finding something relatable- farmers weather’s weird right?</a:t>
            </a:r>
          </a:p>
          <a:p>
            <a:endParaRPr lang="en-US" dirty="0"/>
          </a:p>
          <a:p>
            <a:r>
              <a:rPr lang="en-US" dirty="0"/>
              <a:t>https://www.americanscientist.org/blog/science-culture/a-handbook-for-climate-communication</a:t>
            </a:r>
          </a:p>
          <a:p>
            <a:endParaRPr lang="en-US" dirty="0"/>
          </a:p>
          <a:p>
            <a:r>
              <a:rPr lang="en-US" dirty="0"/>
              <a:t>https://climatecommunication.yale.edu/publications/who-is-most-likely-to-talk-about-climate-change/</a:t>
            </a:r>
          </a:p>
        </p:txBody>
      </p:sp>
      <p:sp>
        <p:nvSpPr>
          <p:cNvPr id="4" name="Slide Number Placeholder 3"/>
          <p:cNvSpPr>
            <a:spLocks noGrp="1"/>
          </p:cNvSpPr>
          <p:nvPr>
            <p:ph type="sldNum" sz="quarter" idx="5"/>
          </p:nvPr>
        </p:nvSpPr>
        <p:spPr/>
        <p:txBody>
          <a:bodyPr/>
          <a:lstStyle/>
          <a:p>
            <a:fld id="{562543F2-A418-4667-9E76-C557A2F02A5C}" type="slidenum">
              <a:rPr lang="en-US" smtClean="0"/>
              <a:t>15</a:t>
            </a:fld>
            <a:endParaRPr lang="en-US" dirty="0"/>
          </a:p>
        </p:txBody>
      </p:sp>
    </p:spTree>
    <p:extLst>
      <p:ext uri="{BB962C8B-B14F-4D97-AF65-F5344CB8AC3E}">
        <p14:creationId xmlns:p14="http://schemas.microsoft.com/office/powerpoint/2010/main" val="2724527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you communicate- finding something relatable- farmers weather’s weird right?</a:t>
            </a:r>
          </a:p>
          <a:p>
            <a:endParaRPr lang="en-US" dirty="0"/>
          </a:p>
          <a:p>
            <a:r>
              <a:rPr lang="en-US" dirty="0"/>
              <a:t>https://www.americanscientist.org/blog/science-culture/a-handbook-for-climate-communication</a:t>
            </a:r>
          </a:p>
          <a:p>
            <a:endParaRPr lang="en-US" dirty="0"/>
          </a:p>
          <a:p>
            <a:r>
              <a:rPr lang="en-US" dirty="0"/>
              <a:t>https://climatecommunication.yale.edu/publications/who-is-most-likely-to-talk-about-climate-change/</a:t>
            </a:r>
          </a:p>
          <a:p>
            <a:endParaRPr lang="en-US" dirty="0"/>
          </a:p>
        </p:txBody>
      </p:sp>
      <p:sp>
        <p:nvSpPr>
          <p:cNvPr id="4" name="Slide Number Placeholder 3"/>
          <p:cNvSpPr>
            <a:spLocks noGrp="1"/>
          </p:cNvSpPr>
          <p:nvPr>
            <p:ph type="sldNum" sz="quarter" idx="5"/>
          </p:nvPr>
        </p:nvSpPr>
        <p:spPr/>
        <p:txBody>
          <a:bodyPr/>
          <a:lstStyle/>
          <a:p>
            <a:fld id="{562543F2-A418-4667-9E76-C557A2F02A5C}" type="slidenum">
              <a:rPr lang="en-US" smtClean="0"/>
              <a:t>16</a:t>
            </a:fld>
            <a:endParaRPr lang="en-US" dirty="0"/>
          </a:p>
        </p:txBody>
      </p:sp>
    </p:spTree>
    <p:extLst>
      <p:ext uri="{BB962C8B-B14F-4D97-AF65-F5344CB8AC3E}">
        <p14:creationId xmlns:p14="http://schemas.microsoft.com/office/powerpoint/2010/main" val="2694647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01915-66E6-2DB6-5E13-A409C2AAA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CE1F9-7BDC-C38C-49F0-5B85D9A14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A1FB39-8A90-DF90-B72C-407356EF187B}"/>
              </a:ext>
            </a:extLst>
          </p:cNvPr>
          <p:cNvSpPr>
            <a:spLocks noGrp="1"/>
          </p:cNvSpPr>
          <p:nvPr>
            <p:ph type="body" idx="1"/>
          </p:nvPr>
        </p:nvSpPr>
        <p:spPr/>
        <p:txBody>
          <a:bodyPr/>
          <a:lstStyle/>
          <a:p>
            <a:r>
              <a:rPr lang="en-US" dirty="0"/>
              <a:t>How you communicate- finding something relatable- farmers weather’s weird right?</a:t>
            </a:r>
          </a:p>
          <a:p>
            <a:endParaRPr lang="en-US" dirty="0"/>
          </a:p>
          <a:p>
            <a:r>
              <a:rPr lang="en-US" dirty="0"/>
              <a:t>https://www.americanscientist.org/blog/science-culture/a-handbook-for-climate-communication</a:t>
            </a:r>
          </a:p>
          <a:p>
            <a:endParaRPr lang="en-US" dirty="0"/>
          </a:p>
          <a:p>
            <a:r>
              <a:rPr lang="en-US" dirty="0"/>
              <a:t>https://climatecommunication.yale.edu/publications/who-is-most-likely-to-talk-about-climate-change/</a:t>
            </a:r>
          </a:p>
          <a:p>
            <a:endParaRPr lang="en-US" dirty="0"/>
          </a:p>
        </p:txBody>
      </p:sp>
      <p:sp>
        <p:nvSpPr>
          <p:cNvPr id="4" name="Slide Number Placeholder 3">
            <a:extLst>
              <a:ext uri="{FF2B5EF4-FFF2-40B4-BE49-F238E27FC236}">
                <a16:creationId xmlns:a16="http://schemas.microsoft.com/office/drawing/2014/main" id="{109FED98-4F89-FDD5-B6CB-DE60DB2AB916}"/>
              </a:ext>
            </a:extLst>
          </p:cNvPr>
          <p:cNvSpPr>
            <a:spLocks noGrp="1"/>
          </p:cNvSpPr>
          <p:nvPr>
            <p:ph type="sldNum" sz="quarter" idx="5"/>
          </p:nvPr>
        </p:nvSpPr>
        <p:spPr/>
        <p:txBody>
          <a:bodyPr/>
          <a:lstStyle/>
          <a:p>
            <a:fld id="{562543F2-A418-4667-9E76-C557A2F02A5C}" type="slidenum">
              <a:rPr lang="en-US" smtClean="0"/>
              <a:t>17</a:t>
            </a:fld>
            <a:endParaRPr lang="en-US" dirty="0"/>
          </a:p>
        </p:txBody>
      </p:sp>
    </p:spTree>
    <p:extLst>
      <p:ext uri="{BB962C8B-B14F-4D97-AF65-F5344CB8AC3E}">
        <p14:creationId xmlns:p14="http://schemas.microsoft.com/office/powerpoint/2010/main" val="2313303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Effective example of story telling:</a:t>
            </a:r>
          </a:p>
          <a:p>
            <a:endParaRPr lang="en-US" dirty="0"/>
          </a:p>
          <a:p>
            <a:r>
              <a:rPr lang="en-US" dirty="0"/>
              <a:t>Alison Smart- ED of Probable futures. We only talk about one climate scenario, but it’s not so set in stone</a:t>
            </a:r>
          </a:p>
          <a:p>
            <a:endParaRPr lang="en-US" dirty="0"/>
          </a:p>
          <a:p>
            <a:r>
              <a:rPr lang="en-US" dirty="0"/>
              <a:t>https://probablefutures.org/</a:t>
            </a:r>
          </a:p>
        </p:txBody>
      </p:sp>
      <p:sp>
        <p:nvSpPr>
          <p:cNvPr id="4" name="Slide Number Placeholder 3"/>
          <p:cNvSpPr>
            <a:spLocks noGrp="1"/>
          </p:cNvSpPr>
          <p:nvPr>
            <p:ph type="sldNum" sz="quarter" idx="5"/>
          </p:nvPr>
        </p:nvSpPr>
        <p:spPr/>
        <p:txBody>
          <a:bodyPr/>
          <a:lstStyle/>
          <a:p>
            <a:fld id="{562543F2-A418-4667-9E76-C557A2F02A5C}" type="slidenum">
              <a:rPr lang="en-US" smtClean="0"/>
              <a:t>18</a:t>
            </a:fld>
            <a:endParaRPr lang="en-US" dirty="0"/>
          </a:p>
        </p:txBody>
      </p:sp>
    </p:spTree>
    <p:extLst>
      <p:ext uri="{BB962C8B-B14F-4D97-AF65-F5344CB8AC3E}">
        <p14:creationId xmlns:p14="http://schemas.microsoft.com/office/powerpoint/2010/main" val="3484413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E55FE-D845-43D5-110C-8793CBE9B8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4DE8B1-596E-FF49-4FA1-E36B4642A8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6B044-6A90-DDA9-671C-5AEFE077D1B2}"/>
              </a:ext>
            </a:extLst>
          </p:cNvPr>
          <p:cNvSpPr>
            <a:spLocks noGrp="1"/>
          </p:cNvSpPr>
          <p:nvPr>
            <p:ph type="body" idx="1"/>
          </p:nvPr>
        </p:nvSpPr>
        <p:spPr/>
        <p:txBody>
          <a:bodyPr/>
          <a:lstStyle/>
          <a:p>
            <a:r>
              <a:rPr lang="en-US" dirty="0">
                <a:ea typeface="Calibri"/>
                <a:cs typeface="Calibri"/>
              </a:rPr>
              <a:t>Alison Smart ED of Probable Futures</a:t>
            </a:r>
          </a:p>
          <a:p>
            <a:endParaRPr lang="en-US" dirty="0">
              <a:ea typeface="Calibri"/>
              <a:cs typeface="Calibri"/>
            </a:endParaRPr>
          </a:p>
          <a:p>
            <a:r>
              <a:rPr lang="en-US" dirty="0">
                <a:ea typeface="Calibri"/>
                <a:cs typeface="Calibri"/>
              </a:rPr>
              <a:t>Me- 1980</a:t>
            </a:r>
          </a:p>
          <a:p>
            <a:r>
              <a:rPr lang="en-US" dirty="0">
                <a:ea typeface="Calibri"/>
                <a:cs typeface="Calibri"/>
              </a:rPr>
              <a:t>Nephew- 2020- the 4 degree mark </a:t>
            </a:r>
          </a:p>
          <a:p>
            <a:endParaRPr lang="en-US" dirty="0">
              <a:ea typeface="Calibri"/>
              <a:cs typeface="Calibri"/>
            </a:endParaRPr>
          </a:p>
          <a:p>
            <a:r>
              <a:rPr lang="en-US" dirty="0">
                <a:ea typeface="Calibri"/>
                <a:cs typeface="Calibri"/>
              </a:rPr>
              <a:t>Ecological disruption based on climate change. RCP 2.6 is if we keep heating below 2 degrees</a:t>
            </a:r>
          </a:p>
          <a:p>
            <a:endParaRPr lang="en-US" dirty="0">
              <a:ea typeface="Calibri"/>
              <a:cs typeface="Calibri"/>
            </a:endParaRPr>
          </a:p>
        </p:txBody>
      </p:sp>
      <p:sp>
        <p:nvSpPr>
          <p:cNvPr id="4" name="Slide Number Placeholder 3">
            <a:extLst>
              <a:ext uri="{FF2B5EF4-FFF2-40B4-BE49-F238E27FC236}">
                <a16:creationId xmlns:a16="http://schemas.microsoft.com/office/drawing/2014/main" id="{B5404EC8-9C8B-09B9-72B3-0D55312A052F}"/>
              </a:ext>
            </a:extLst>
          </p:cNvPr>
          <p:cNvSpPr>
            <a:spLocks noGrp="1"/>
          </p:cNvSpPr>
          <p:nvPr>
            <p:ph type="sldNum" sz="quarter" idx="5"/>
          </p:nvPr>
        </p:nvSpPr>
        <p:spPr/>
        <p:txBody>
          <a:bodyPr/>
          <a:lstStyle/>
          <a:p>
            <a:fld id="{562543F2-A418-4667-9E76-C557A2F02A5C}" type="slidenum">
              <a:rPr lang="en-US" smtClean="0"/>
              <a:t>19</a:t>
            </a:fld>
            <a:endParaRPr lang="en-US" dirty="0"/>
          </a:p>
        </p:txBody>
      </p:sp>
    </p:spTree>
    <p:extLst>
      <p:ext uri="{BB962C8B-B14F-4D97-AF65-F5344CB8AC3E}">
        <p14:creationId xmlns:p14="http://schemas.microsoft.com/office/powerpoint/2010/main" val="3236453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ea typeface="Calibri"/>
                <a:cs typeface="Calibri"/>
              </a:rPr>
              <a:t>https://www.weforum.org/stories/2020/11/earth-natural-habitats-destroyed-biodiversity-loss/</a:t>
            </a:r>
          </a:p>
          <a:p>
            <a:pPr marL="171450" indent="-171450">
              <a:buFont typeface="Arial"/>
              <a:buChar char="•"/>
            </a:pPr>
            <a:r>
              <a:rPr lang="en-US" dirty="0">
                <a:ea typeface="Calibri"/>
                <a:cs typeface="Calibri"/>
              </a:rPr>
              <a:t>https://www.ucl.ac.uk/news/2020/apr/climate-change-could-cause-sudden-biodiversity-losses-worldwide</a:t>
            </a:r>
          </a:p>
          <a:p>
            <a:pPr marL="171450" indent="-171450">
              <a:buFont typeface="Arial"/>
              <a:buChar char="•"/>
            </a:pPr>
            <a:r>
              <a:rPr lang="en-US" dirty="0">
                <a:ea typeface="Calibri"/>
                <a:cs typeface="Calibri"/>
              </a:rPr>
              <a:t>https://www.nature.com/articles/s41586-020-2189-9</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62543F2-A418-4667-9E76-C557A2F02A5C}" type="slidenum">
              <a:rPr lang="en-US" smtClean="0"/>
              <a:t>20</a:t>
            </a:fld>
            <a:endParaRPr lang="en-US" dirty="0"/>
          </a:p>
        </p:txBody>
      </p:sp>
    </p:spTree>
    <p:extLst>
      <p:ext uri="{BB962C8B-B14F-4D97-AF65-F5344CB8AC3E}">
        <p14:creationId xmlns:p14="http://schemas.microsoft.com/office/powerpoint/2010/main" val="1835442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52A25F9-16D3-E64A-8639-7B020C319E7B}" type="slidenum">
              <a:rPr lang="en-US" smtClean="0"/>
              <a:pPr/>
              <a:t>2</a:t>
            </a:fld>
            <a:endParaRPr lang="en-US" dirty="0"/>
          </a:p>
        </p:txBody>
      </p:sp>
    </p:spTree>
    <p:extLst>
      <p:ext uri="{BB962C8B-B14F-4D97-AF65-F5344CB8AC3E}">
        <p14:creationId xmlns:p14="http://schemas.microsoft.com/office/powerpoint/2010/main" val="3629215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degrees</a:t>
            </a:r>
          </a:p>
        </p:txBody>
      </p:sp>
      <p:sp>
        <p:nvSpPr>
          <p:cNvPr id="4" name="Slide Number Placeholder 3"/>
          <p:cNvSpPr>
            <a:spLocks noGrp="1"/>
          </p:cNvSpPr>
          <p:nvPr>
            <p:ph type="sldNum" sz="quarter" idx="5"/>
          </p:nvPr>
        </p:nvSpPr>
        <p:spPr/>
        <p:txBody>
          <a:bodyPr/>
          <a:lstStyle/>
          <a:p>
            <a:fld id="{562543F2-A418-4667-9E76-C557A2F02A5C}" type="slidenum">
              <a:rPr lang="en-US" smtClean="0"/>
              <a:t>21</a:t>
            </a:fld>
            <a:endParaRPr lang="en-US" dirty="0"/>
          </a:p>
        </p:txBody>
      </p:sp>
    </p:spTree>
    <p:extLst>
      <p:ext uri="{BB962C8B-B14F-4D97-AF65-F5344CB8AC3E}">
        <p14:creationId xmlns:p14="http://schemas.microsoft.com/office/powerpoint/2010/main" val="2416779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D6EFA-3866-4B7D-8EDC-1811D5A512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28D0F-6EED-56FA-77A0-F30E3CB6CB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3D6998-E19C-F298-6D43-612B26119564}"/>
              </a:ext>
            </a:extLst>
          </p:cNvPr>
          <p:cNvSpPr>
            <a:spLocks noGrp="1"/>
          </p:cNvSpPr>
          <p:nvPr>
            <p:ph type="body" idx="1"/>
          </p:nvPr>
        </p:nvSpPr>
        <p:spPr/>
        <p:txBody>
          <a:bodyPr/>
          <a:lstStyle/>
          <a:p>
            <a:r>
              <a:rPr lang="en-US" dirty="0"/>
              <a:t>Survey</a:t>
            </a:r>
          </a:p>
        </p:txBody>
      </p:sp>
      <p:sp>
        <p:nvSpPr>
          <p:cNvPr id="4" name="Slide Number Placeholder 3">
            <a:extLst>
              <a:ext uri="{FF2B5EF4-FFF2-40B4-BE49-F238E27FC236}">
                <a16:creationId xmlns:a16="http://schemas.microsoft.com/office/drawing/2014/main" id="{06EA1BA8-BF15-343E-73A5-59134A24612F}"/>
              </a:ext>
            </a:extLst>
          </p:cNvPr>
          <p:cNvSpPr>
            <a:spLocks noGrp="1"/>
          </p:cNvSpPr>
          <p:nvPr>
            <p:ph type="sldNum" sz="quarter" idx="5"/>
          </p:nvPr>
        </p:nvSpPr>
        <p:spPr/>
        <p:txBody>
          <a:bodyPr/>
          <a:lstStyle/>
          <a:p>
            <a:fld id="{F52A25F9-16D3-E64A-8639-7B020C319E7B}" type="slidenum">
              <a:rPr lang="en-US" smtClean="0"/>
              <a:pPr/>
              <a:t>22</a:t>
            </a:fld>
            <a:endParaRPr lang="en-US" dirty="0"/>
          </a:p>
        </p:txBody>
      </p:sp>
    </p:spTree>
    <p:extLst>
      <p:ext uri="{BB962C8B-B14F-4D97-AF65-F5344CB8AC3E}">
        <p14:creationId xmlns:p14="http://schemas.microsoft.com/office/powerpoint/2010/main" val="876209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town I grew up in – 31,847 people</a:t>
            </a:r>
          </a:p>
        </p:txBody>
      </p:sp>
      <p:sp>
        <p:nvSpPr>
          <p:cNvPr id="4" name="Slide Number Placeholder 3"/>
          <p:cNvSpPr>
            <a:spLocks noGrp="1"/>
          </p:cNvSpPr>
          <p:nvPr>
            <p:ph type="sldNum" sz="quarter" idx="5"/>
          </p:nvPr>
        </p:nvSpPr>
        <p:spPr/>
        <p:txBody>
          <a:bodyPr/>
          <a:lstStyle/>
          <a:p>
            <a:fld id="{562543F2-A418-4667-9E76-C557A2F02A5C}" type="slidenum">
              <a:rPr lang="en-US" smtClean="0"/>
              <a:t>23</a:t>
            </a:fld>
            <a:endParaRPr lang="en-US" dirty="0"/>
          </a:p>
        </p:txBody>
      </p:sp>
    </p:spTree>
    <p:extLst>
      <p:ext uri="{BB962C8B-B14F-4D97-AF65-F5344CB8AC3E}">
        <p14:creationId xmlns:p14="http://schemas.microsoft.com/office/powerpoint/2010/main" val="2716410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5AC59-60FA-4716-BA23-D91054C856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58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effectLst/>
            </a:endParaRPr>
          </a:p>
          <a:p>
            <a:pPr lvl="1"/>
            <a:r>
              <a:rPr lang="en-US" dirty="0">
                <a:effectLst/>
              </a:rPr>
              <a:t>Mandate 100% clean power by 2030 </a:t>
            </a:r>
          </a:p>
          <a:p>
            <a:pPr lvl="2"/>
            <a:r>
              <a:rPr lang="en-US" dirty="0">
                <a:effectLst/>
              </a:rPr>
              <a:t>Quadrupling New York's offshore wind target to 9000 megawatts by 2035, up from 2400 megawatts by 2030</a:t>
            </a:r>
          </a:p>
          <a:p>
            <a:pPr lvl="2"/>
            <a:r>
              <a:rPr lang="en-US" dirty="0">
                <a:effectLst/>
              </a:rPr>
              <a:t>Doubling distributed solar deployment to 6000 megawatts by 2025, up from 3000 megawatts by 2023</a:t>
            </a:r>
          </a:p>
          <a:p>
            <a:pPr lvl="2"/>
            <a:r>
              <a:rPr lang="en-US" dirty="0">
                <a:effectLst/>
              </a:rPr>
              <a:t>More than doubling new large scale land based wind and solar resources through the Clean Energy Standard</a:t>
            </a:r>
          </a:p>
          <a:p>
            <a:pPr lvl="2"/>
            <a:r>
              <a:rPr lang="en-US" dirty="0">
                <a:effectLst/>
              </a:rPr>
              <a:t>Deploying 3000 megawatts of energy storage by 2030 </a:t>
            </a:r>
          </a:p>
          <a:p>
            <a:pPr lvl="1"/>
            <a:r>
              <a:rPr lang="en-US" dirty="0">
                <a:effectLst/>
              </a:rPr>
              <a:t>Direct State Agencies and Authorities to Pursue Strategies to Decarbonize their Investment Funds and Ramp Up Investment in Clean Energy</a:t>
            </a:r>
          </a:p>
          <a:p>
            <a:pPr lvl="1"/>
            <a:r>
              <a:rPr lang="en-US" dirty="0">
                <a:effectLst/>
              </a:rPr>
              <a:t>Increase Carbon Sequestration and Meet the US Climate Alliance Natural and Working Lands Challenge</a:t>
            </a:r>
          </a:p>
          <a:p>
            <a:pPr lvl="1"/>
            <a:r>
              <a:rPr lang="en-US" dirty="0">
                <a:effectLst/>
              </a:rPr>
              <a:t>Prohibit Use of Plastic Bags</a:t>
            </a:r>
          </a:p>
          <a:p>
            <a:endParaRPr lang="en-US" dirty="0"/>
          </a:p>
        </p:txBody>
      </p:sp>
      <p:sp>
        <p:nvSpPr>
          <p:cNvPr id="4" name="Slide Number Placeholder 3"/>
          <p:cNvSpPr>
            <a:spLocks noGrp="1"/>
          </p:cNvSpPr>
          <p:nvPr>
            <p:ph type="sldNum" sz="quarter" idx="5"/>
          </p:nvPr>
        </p:nvSpPr>
        <p:spPr/>
        <p:txBody>
          <a:bodyPr/>
          <a:lstStyle/>
          <a:p>
            <a:pPr marL="0" marR="0" lvl="0" indent="0" algn="r" defTabSz="931723" rtl="0" eaLnBrk="1" fontAlgn="auto" latinLnBrk="0" hangingPunct="1">
              <a:lnSpc>
                <a:spcPct val="100000"/>
              </a:lnSpc>
              <a:spcBef>
                <a:spcPts val="0"/>
              </a:spcBef>
              <a:spcAft>
                <a:spcPts val="0"/>
              </a:spcAft>
              <a:buClrTx/>
              <a:buSzTx/>
              <a:buFontTx/>
              <a:buNone/>
              <a:tabLst/>
              <a:defRPr/>
            </a:pPr>
            <a:fld id="{46E5AC59-60FA-4716-BA23-D91054C856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2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692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543F2-A418-4667-9E76-C557A2F02A5C}" type="slidenum">
              <a:rPr lang="en-US" smtClean="0"/>
              <a:t>26</a:t>
            </a:fld>
            <a:endParaRPr lang="en-US" dirty="0"/>
          </a:p>
        </p:txBody>
      </p:sp>
    </p:spTree>
    <p:extLst>
      <p:ext uri="{BB962C8B-B14F-4D97-AF65-F5344CB8AC3E}">
        <p14:creationId xmlns:p14="http://schemas.microsoft.com/office/powerpoint/2010/main" val="1961032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ask 2 separate groups of questions: 1 is about what they know about sustainability work, and one about how they value sustainability</a:t>
            </a:r>
          </a:p>
        </p:txBody>
      </p:sp>
      <p:sp>
        <p:nvSpPr>
          <p:cNvPr id="4" name="Slide Number Placeholder 3"/>
          <p:cNvSpPr>
            <a:spLocks noGrp="1"/>
          </p:cNvSpPr>
          <p:nvPr>
            <p:ph type="sldNum" sz="quarter" idx="5"/>
          </p:nvPr>
        </p:nvSpPr>
        <p:spPr/>
        <p:txBody>
          <a:bodyPr/>
          <a:lstStyle/>
          <a:p>
            <a:fld id="{562543F2-A418-4667-9E76-C557A2F02A5C}" type="slidenum">
              <a:rPr lang="en-US" smtClean="0"/>
              <a:t>27</a:t>
            </a:fld>
            <a:endParaRPr lang="en-US" dirty="0"/>
          </a:p>
        </p:txBody>
      </p:sp>
    </p:spTree>
    <p:extLst>
      <p:ext uri="{BB962C8B-B14F-4D97-AF65-F5344CB8AC3E}">
        <p14:creationId xmlns:p14="http://schemas.microsoft.com/office/powerpoint/2010/main" val="3643957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543F2-A418-4667-9E76-C557A2F02A5C}" type="slidenum">
              <a:rPr lang="en-US" smtClean="0"/>
              <a:t>28</a:t>
            </a:fld>
            <a:endParaRPr lang="en-US" dirty="0"/>
          </a:p>
        </p:txBody>
      </p:sp>
    </p:spTree>
    <p:extLst>
      <p:ext uri="{BB962C8B-B14F-4D97-AF65-F5344CB8AC3E}">
        <p14:creationId xmlns:p14="http://schemas.microsoft.com/office/powerpoint/2010/main" val="1005481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back to Hayhoe- communication!!</a:t>
            </a:r>
          </a:p>
        </p:txBody>
      </p:sp>
      <p:sp>
        <p:nvSpPr>
          <p:cNvPr id="4" name="Slide Number Placeholder 3"/>
          <p:cNvSpPr>
            <a:spLocks noGrp="1"/>
          </p:cNvSpPr>
          <p:nvPr>
            <p:ph type="sldNum" sz="quarter" idx="5"/>
          </p:nvPr>
        </p:nvSpPr>
        <p:spPr/>
        <p:txBody>
          <a:bodyPr/>
          <a:lstStyle/>
          <a:p>
            <a:fld id="{562543F2-A418-4667-9E76-C557A2F02A5C}" type="slidenum">
              <a:rPr lang="en-US" smtClean="0"/>
              <a:t>29</a:t>
            </a:fld>
            <a:endParaRPr lang="en-US" dirty="0"/>
          </a:p>
        </p:txBody>
      </p:sp>
    </p:spTree>
    <p:extLst>
      <p:ext uri="{BB962C8B-B14F-4D97-AF65-F5344CB8AC3E}">
        <p14:creationId xmlns:p14="http://schemas.microsoft.com/office/powerpoint/2010/main" val="2218106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Made me smile</a:t>
            </a:r>
          </a:p>
        </p:txBody>
      </p:sp>
      <p:sp>
        <p:nvSpPr>
          <p:cNvPr id="4" name="Slide Number Placeholder 3"/>
          <p:cNvSpPr>
            <a:spLocks noGrp="1"/>
          </p:cNvSpPr>
          <p:nvPr>
            <p:ph type="sldNum" sz="quarter" idx="5"/>
          </p:nvPr>
        </p:nvSpPr>
        <p:spPr/>
        <p:txBody>
          <a:bodyPr/>
          <a:lstStyle/>
          <a:p>
            <a:fld id="{562543F2-A418-4667-9E76-C557A2F02A5C}" type="slidenum">
              <a:rPr lang="en-US" smtClean="0"/>
              <a:t>31</a:t>
            </a:fld>
            <a:endParaRPr lang="en-US" dirty="0"/>
          </a:p>
        </p:txBody>
      </p:sp>
    </p:spTree>
    <p:extLst>
      <p:ext uri="{BB962C8B-B14F-4D97-AF65-F5344CB8AC3E}">
        <p14:creationId xmlns:p14="http://schemas.microsoft.com/office/powerpoint/2010/main" val="404539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E18F9-9ACF-3AE0-AA43-0B81CC877D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6DF883-0496-29B4-B445-25CE58A64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15F01A-9E2E-3A57-024A-5FDA29101E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D84600-E2E0-330A-ECF3-A2BDFE5F05ED}"/>
              </a:ext>
            </a:extLst>
          </p:cNvPr>
          <p:cNvSpPr>
            <a:spLocks noGrp="1"/>
          </p:cNvSpPr>
          <p:nvPr>
            <p:ph type="sldNum" sz="quarter" idx="5"/>
          </p:nvPr>
        </p:nvSpPr>
        <p:spPr/>
        <p:txBody>
          <a:bodyPr/>
          <a:lstStyle/>
          <a:p>
            <a:fld id="{F52A25F9-16D3-E64A-8639-7B020C319E7B}" type="slidenum">
              <a:rPr lang="en-US" smtClean="0"/>
              <a:pPr/>
              <a:t>3</a:t>
            </a:fld>
            <a:endParaRPr lang="en-US" dirty="0"/>
          </a:p>
        </p:txBody>
      </p:sp>
    </p:spTree>
    <p:extLst>
      <p:ext uri="{BB962C8B-B14F-4D97-AF65-F5344CB8AC3E}">
        <p14:creationId xmlns:p14="http://schemas.microsoft.com/office/powerpoint/2010/main" val="3776373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trying to communicate- this!</a:t>
            </a:r>
          </a:p>
        </p:txBody>
      </p:sp>
      <p:sp>
        <p:nvSpPr>
          <p:cNvPr id="4" name="Slide Number Placeholder 3"/>
          <p:cNvSpPr>
            <a:spLocks noGrp="1"/>
          </p:cNvSpPr>
          <p:nvPr>
            <p:ph type="sldNum" sz="quarter" idx="5"/>
          </p:nvPr>
        </p:nvSpPr>
        <p:spPr/>
        <p:txBody>
          <a:bodyPr/>
          <a:lstStyle/>
          <a:p>
            <a:fld id="{562543F2-A418-4667-9E76-C557A2F02A5C}" type="slidenum">
              <a:rPr lang="en-US" smtClean="0"/>
              <a:t>32</a:t>
            </a:fld>
            <a:endParaRPr lang="en-US" dirty="0"/>
          </a:p>
        </p:txBody>
      </p:sp>
    </p:spTree>
    <p:extLst>
      <p:ext uri="{BB962C8B-B14F-4D97-AF65-F5344CB8AC3E}">
        <p14:creationId xmlns:p14="http://schemas.microsoft.com/office/powerpoint/2010/main" val="2376034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Greenhouse gasses that have different impacts on the environment (ex Methane), standardized. </a:t>
            </a:r>
          </a:p>
          <a:p>
            <a:endParaRPr lang="en-US" dirty="0"/>
          </a:p>
          <a:p>
            <a:r>
              <a:rPr lang="en-US" dirty="0"/>
              <a:t>I can report our emissions in this unit, but what does that mean? </a:t>
            </a:r>
          </a:p>
        </p:txBody>
      </p:sp>
      <p:sp>
        <p:nvSpPr>
          <p:cNvPr id="4" name="Slide Number Placeholder 3"/>
          <p:cNvSpPr>
            <a:spLocks noGrp="1"/>
          </p:cNvSpPr>
          <p:nvPr>
            <p:ph type="sldNum" sz="quarter" idx="5"/>
          </p:nvPr>
        </p:nvSpPr>
        <p:spPr/>
        <p:txBody>
          <a:bodyPr/>
          <a:lstStyle/>
          <a:p>
            <a:fld id="{562543F2-A418-4667-9E76-C557A2F02A5C}" type="slidenum">
              <a:rPr lang="en-US" smtClean="0"/>
              <a:t>33</a:t>
            </a:fld>
            <a:endParaRPr lang="en-US" dirty="0"/>
          </a:p>
        </p:txBody>
      </p:sp>
    </p:spTree>
    <p:extLst>
      <p:ext uri="{BB962C8B-B14F-4D97-AF65-F5344CB8AC3E}">
        <p14:creationId xmlns:p14="http://schemas.microsoft.com/office/powerpoint/2010/main" val="34816698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one has a source of emissions</a:t>
            </a:r>
          </a:p>
        </p:txBody>
      </p:sp>
      <p:sp>
        <p:nvSpPr>
          <p:cNvPr id="4" name="Slide Number Placeholder 3"/>
          <p:cNvSpPr>
            <a:spLocks noGrp="1"/>
          </p:cNvSpPr>
          <p:nvPr>
            <p:ph type="sldNum" sz="quarter" idx="5"/>
          </p:nvPr>
        </p:nvSpPr>
        <p:spPr/>
        <p:txBody>
          <a:bodyPr/>
          <a:lstStyle/>
          <a:p>
            <a:fld id="{562543F2-A418-4667-9E76-C557A2F02A5C}" type="slidenum">
              <a:rPr lang="en-US" smtClean="0"/>
              <a:t>36</a:t>
            </a:fld>
            <a:endParaRPr lang="en-US" dirty="0"/>
          </a:p>
        </p:txBody>
      </p:sp>
    </p:spTree>
    <p:extLst>
      <p:ext uri="{BB962C8B-B14F-4D97-AF65-F5344CB8AC3E}">
        <p14:creationId xmlns:p14="http://schemas.microsoft.com/office/powerpoint/2010/main" val="4238652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this this work, we have dropped our emissions</a:t>
            </a:r>
          </a:p>
        </p:txBody>
      </p:sp>
      <p:sp>
        <p:nvSpPr>
          <p:cNvPr id="4" name="Slide Number Placeholder 3"/>
          <p:cNvSpPr>
            <a:spLocks noGrp="1"/>
          </p:cNvSpPr>
          <p:nvPr>
            <p:ph type="sldNum" sz="quarter" idx="5"/>
          </p:nvPr>
        </p:nvSpPr>
        <p:spPr/>
        <p:txBody>
          <a:bodyPr/>
          <a:lstStyle/>
          <a:p>
            <a:fld id="{562543F2-A418-4667-9E76-C557A2F02A5C}" type="slidenum">
              <a:rPr lang="en-US" smtClean="0"/>
              <a:t>43</a:t>
            </a:fld>
            <a:endParaRPr lang="en-US" dirty="0"/>
          </a:p>
        </p:txBody>
      </p:sp>
    </p:spTree>
    <p:extLst>
      <p:ext uri="{BB962C8B-B14F-4D97-AF65-F5344CB8AC3E}">
        <p14:creationId xmlns:p14="http://schemas.microsoft.com/office/powerpoint/2010/main" val="2861013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Scope 2 emissions= natural gas still a source</a:t>
            </a:r>
          </a:p>
          <a:p>
            <a:r>
              <a:rPr lang="en-US" dirty="0"/>
              <a:t>2006- 11k homes energy use</a:t>
            </a:r>
          </a:p>
          <a:p>
            <a:r>
              <a:rPr lang="en-US" dirty="0"/>
              <a:t>1k in 2024</a:t>
            </a:r>
          </a:p>
        </p:txBody>
      </p:sp>
      <p:sp>
        <p:nvSpPr>
          <p:cNvPr id="4" name="Slide Number Placeholder 3"/>
          <p:cNvSpPr>
            <a:spLocks noGrp="1"/>
          </p:cNvSpPr>
          <p:nvPr>
            <p:ph type="sldNum" sz="quarter" idx="5"/>
          </p:nvPr>
        </p:nvSpPr>
        <p:spPr/>
        <p:txBody>
          <a:bodyPr/>
          <a:lstStyle/>
          <a:p>
            <a:fld id="{562543F2-A418-4667-9E76-C557A2F02A5C}" type="slidenum">
              <a:rPr lang="en-US" smtClean="0"/>
              <a:t>44</a:t>
            </a:fld>
            <a:endParaRPr lang="en-US" dirty="0"/>
          </a:p>
        </p:txBody>
      </p:sp>
    </p:spTree>
    <p:extLst>
      <p:ext uri="{BB962C8B-B14F-4D97-AF65-F5344CB8AC3E}">
        <p14:creationId xmlns:p14="http://schemas.microsoft.com/office/powerpoint/2010/main" val="2938823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 sector accounts for 14% of global emissions</a:t>
            </a:r>
          </a:p>
        </p:txBody>
      </p:sp>
      <p:sp>
        <p:nvSpPr>
          <p:cNvPr id="4" name="Slide Number Placeholder 3"/>
          <p:cNvSpPr>
            <a:spLocks noGrp="1"/>
          </p:cNvSpPr>
          <p:nvPr>
            <p:ph type="sldNum" sz="quarter" idx="5"/>
          </p:nvPr>
        </p:nvSpPr>
        <p:spPr/>
        <p:txBody>
          <a:bodyPr/>
          <a:lstStyle/>
          <a:p>
            <a:fld id="{562543F2-A418-4667-9E76-C557A2F02A5C}" type="slidenum">
              <a:rPr lang="en-US" smtClean="0"/>
              <a:t>45</a:t>
            </a:fld>
            <a:endParaRPr lang="en-US" dirty="0"/>
          </a:p>
        </p:txBody>
      </p:sp>
    </p:spTree>
    <p:extLst>
      <p:ext uri="{BB962C8B-B14F-4D97-AF65-F5344CB8AC3E}">
        <p14:creationId xmlns:p14="http://schemas.microsoft.com/office/powerpoint/2010/main" val="1484556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Fleet- Gasoline</a:t>
            </a:r>
          </a:p>
          <a:p>
            <a:r>
              <a:rPr lang="en-US" dirty="0"/>
              <a:t>Transition over- EV Busses in fall</a:t>
            </a:r>
          </a:p>
        </p:txBody>
      </p:sp>
      <p:sp>
        <p:nvSpPr>
          <p:cNvPr id="4" name="Slide Number Placeholder 3"/>
          <p:cNvSpPr>
            <a:spLocks noGrp="1"/>
          </p:cNvSpPr>
          <p:nvPr>
            <p:ph type="sldNum" sz="quarter" idx="5"/>
          </p:nvPr>
        </p:nvSpPr>
        <p:spPr/>
        <p:txBody>
          <a:bodyPr/>
          <a:lstStyle/>
          <a:p>
            <a:fld id="{562543F2-A418-4667-9E76-C557A2F02A5C}" type="slidenum">
              <a:rPr lang="en-US" smtClean="0"/>
              <a:t>47</a:t>
            </a:fld>
            <a:endParaRPr lang="en-US" dirty="0"/>
          </a:p>
        </p:txBody>
      </p:sp>
    </p:spTree>
    <p:extLst>
      <p:ext uri="{BB962C8B-B14F-4D97-AF65-F5344CB8AC3E}">
        <p14:creationId xmlns:p14="http://schemas.microsoft.com/office/powerpoint/2010/main" val="2228535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2024- 20% of cars sold were EVs</a:t>
            </a:r>
          </a:p>
        </p:txBody>
      </p:sp>
      <p:sp>
        <p:nvSpPr>
          <p:cNvPr id="4" name="Slide Number Placeholder 3"/>
          <p:cNvSpPr>
            <a:spLocks noGrp="1"/>
          </p:cNvSpPr>
          <p:nvPr>
            <p:ph type="sldNum" sz="quarter" idx="5"/>
          </p:nvPr>
        </p:nvSpPr>
        <p:spPr/>
        <p:txBody>
          <a:bodyPr/>
          <a:lstStyle/>
          <a:p>
            <a:fld id="{562543F2-A418-4667-9E76-C557A2F02A5C}" type="slidenum">
              <a:rPr lang="en-US" smtClean="0"/>
              <a:t>48</a:t>
            </a:fld>
            <a:endParaRPr lang="en-US" dirty="0"/>
          </a:p>
        </p:txBody>
      </p:sp>
    </p:spTree>
    <p:extLst>
      <p:ext uri="{BB962C8B-B14F-4D97-AF65-F5344CB8AC3E}">
        <p14:creationId xmlns:p14="http://schemas.microsoft.com/office/powerpoint/2010/main" val="1871790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Commuting: 26,000 MTCDE</a:t>
            </a:r>
          </a:p>
          <a:p>
            <a:r>
              <a:rPr lang="en-US" dirty="0"/>
              <a:t>430,000 trees growing for 10 years (we just planted 1600)</a:t>
            </a:r>
          </a:p>
        </p:txBody>
      </p:sp>
      <p:sp>
        <p:nvSpPr>
          <p:cNvPr id="4" name="Slide Number Placeholder 3"/>
          <p:cNvSpPr>
            <a:spLocks noGrp="1"/>
          </p:cNvSpPr>
          <p:nvPr>
            <p:ph type="sldNum" sz="quarter" idx="5"/>
          </p:nvPr>
        </p:nvSpPr>
        <p:spPr/>
        <p:txBody>
          <a:bodyPr/>
          <a:lstStyle/>
          <a:p>
            <a:fld id="{562543F2-A418-4667-9E76-C557A2F02A5C}" type="slidenum">
              <a:rPr lang="en-US" smtClean="0"/>
              <a:t>49</a:t>
            </a:fld>
            <a:endParaRPr lang="en-US" dirty="0"/>
          </a:p>
        </p:txBody>
      </p:sp>
    </p:spTree>
    <p:extLst>
      <p:ext uri="{BB962C8B-B14F-4D97-AF65-F5344CB8AC3E}">
        <p14:creationId xmlns:p14="http://schemas.microsoft.com/office/powerpoint/2010/main" val="2059751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for education</a:t>
            </a:r>
          </a:p>
        </p:txBody>
      </p:sp>
      <p:sp>
        <p:nvSpPr>
          <p:cNvPr id="4" name="Slide Number Placeholder 3"/>
          <p:cNvSpPr>
            <a:spLocks noGrp="1"/>
          </p:cNvSpPr>
          <p:nvPr>
            <p:ph type="sldNum" sz="quarter" idx="5"/>
          </p:nvPr>
        </p:nvSpPr>
        <p:spPr/>
        <p:txBody>
          <a:bodyPr/>
          <a:lstStyle/>
          <a:p>
            <a:fld id="{562543F2-A418-4667-9E76-C557A2F02A5C}" type="slidenum">
              <a:rPr lang="en-US" smtClean="0"/>
              <a:t>51</a:t>
            </a:fld>
            <a:endParaRPr lang="en-US" dirty="0"/>
          </a:p>
        </p:txBody>
      </p:sp>
    </p:spTree>
    <p:extLst>
      <p:ext uri="{BB962C8B-B14F-4D97-AF65-F5344CB8AC3E}">
        <p14:creationId xmlns:p14="http://schemas.microsoft.com/office/powerpoint/2010/main" val="80896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59:notes"/>
          <p:cNvSpPr txBox="1">
            <a:spLocks noGrp="1"/>
          </p:cNvSpPr>
          <p:nvPr>
            <p:ph type="body" idx="1"/>
          </p:nvPr>
        </p:nvSpPr>
        <p:spPr>
          <a:xfrm>
            <a:off x="701365" y="4452589"/>
            <a:ext cx="5610916" cy="4218242"/>
          </a:xfrm>
          <a:prstGeom prst="rect">
            <a:avLst/>
          </a:prstGeom>
          <a:noFill/>
          <a:ln>
            <a:noFill/>
          </a:ln>
        </p:spPr>
        <p:txBody>
          <a:bodyPr spcFirstLastPara="1" wrap="square" lIns="93612" tIns="46793" rIns="93612" bIns="46793" anchor="t" anchorCtr="0">
            <a:noAutofit/>
          </a:bodyPr>
          <a:lstStyle/>
          <a:p>
            <a:r>
              <a:rPr lang="en-US" dirty="0"/>
              <a:t>IBM- Endicott- “The Plume” loomed large </a:t>
            </a:r>
            <a:endParaRPr dirty="0"/>
          </a:p>
          <a:p>
            <a:r>
              <a:rPr lang="en-US" dirty="0"/>
              <a:t>U.S. EPA Superfund site—a high-priority hazardous waste site (reported in 1979)—consisting of a 300-acre toxic plume of trichloroethylene (or TCE). chlorine-based cleaning solvent was heavily used by IBM to manufacture chip boards and other microelectronics-- </a:t>
            </a:r>
            <a:r>
              <a:rPr lang="en-US" dirty="0" err="1"/>
              <a:t>impares</a:t>
            </a:r>
            <a:r>
              <a:rPr lang="en-US" dirty="0"/>
              <a:t> fetal development, cancers. The New York State Department of Health (DOH) reported fifteen cases of infants born with heart defects over seventeen years in one Endicott neighborhood. This number is more than twice that of the normal population. (</a:t>
            </a:r>
            <a:r>
              <a:rPr lang="en-US" u="sng" dirty="0">
                <a:solidFill>
                  <a:schemeClr val="hlink"/>
                </a:solidFill>
                <a:hlinkClick r:id="rId3"/>
              </a:rPr>
              <a:t>https://logicmag.io/nature/in-the-shadow-of-big-blue/</a:t>
            </a:r>
            <a:r>
              <a:rPr lang="en-US" dirty="0"/>
              <a:t>) </a:t>
            </a:r>
            <a:endParaRPr dirty="0"/>
          </a:p>
          <a:p>
            <a:endParaRPr dirty="0"/>
          </a:p>
          <a:p>
            <a:r>
              <a:rPr lang="en-US" dirty="0"/>
              <a:t>This census tract 66% white, 12% black, [all of Endicott is 9%, all of Broome County is 5%], 14% Hispanic [4% in Endicott and BC] 40% of people are under the poverty line [double the rate of Endicott  and BC] , 70% Renter occupied (which is important) - has changed over time. 1980 it was 1% Black, 2000 it was 5% Black, now 12 %</a:t>
            </a:r>
            <a:endParaRPr dirty="0"/>
          </a:p>
          <a:p>
            <a:endParaRPr dirty="0"/>
          </a:p>
          <a:p>
            <a:r>
              <a:rPr lang="en-US" dirty="0"/>
              <a:t>2002- found that toxins were seeping into houses through soil </a:t>
            </a:r>
            <a:endParaRPr dirty="0"/>
          </a:p>
          <a:p>
            <a:endParaRPr dirty="0"/>
          </a:p>
          <a:p>
            <a:r>
              <a:rPr lang="en-US" dirty="0"/>
              <a:t>IBM launched “Smarter Planet </a:t>
            </a:r>
            <a:r>
              <a:rPr lang="en-US" dirty="0" err="1"/>
              <a:t>Initiative”IBM</a:t>
            </a:r>
            <a:r>
              <a:rPr lang="en-US" dirty="0"/>
              <a:t> purports to be building a smarter, more modern, more urban and more sustainable world, it is actually leaving behind a trail of exploitation, economic marginalization and environmental degradation in out-of-the-way places like Endicott—corporate acts that capture non-urban labor and environmental resources and exploit them to make products for urban markets, thereby exacerbating social inequalities between cosmopolitan centers and their peripheries.</a:t>
            </a:r>
            <a:endParaRPr dirty="0"/>
          </a:p>
          <a:p>
            <a:endParaRPr dirty="0"/>
          </a:p>
          <a:p>
            <a:r>
              <a:rPr lang="en-US" dirty="0"/>
              <a:t>Town has not recovered- international </a:t>
            </a:r>
            <a:r>
              <a:rPr lang="en-US" dirty="0" err="1"/>
              <a:t>corp</a:t>
            </a:r>
            <a:r>
              <a:rPr lang="en-US" dirty="0"/>
              <a:t> vs. small town </a:t>
            </a:r>
            <a:endParaRPr dirty="0"/>
          </a:p>
          <a:p>
            <a:endParaRPr dirty="0"/>
          </a:p>
          <a:p>
            <a:r>
              <a:rPr lang="en-US" u="sng" dirty="0">
                <a:solidFill>
                  <a:schemeClr val="hlink"/>
                </a:solidFill>
                <a:hlinkClick r:id="rId4"/>
              </a:rPr>
              <a:t>Microelectronic Disaster and the “Smarter Planet” Paradox, Peter Little</a:t>
            </a:r>
            <a:endParaRPr dirty="0"/>
          </a:p>
          <a:p>
            <a:endParaRPr dirty="0"/>
          </a:p>
          <a:p>
            <a:r>
              <a:rPr lang="en-US" u="sng" dirty="0">
                <a:solidFill>
                  <a:schemeClr val="hlink"/>
                </a:solidFill>
                <a:hlinkClick r:id="rId5"/>
              </a:rPr>
              <a:t>Since 2004, Plume has decreased by 80% </a:t>
            </a:r>
            <a:endParaRPr dirty="0"/>
          </a:p>
          <a:p>
            <a:endParaRPr dirty="0"/>
          </a:p>
          <a:p>
            <a:endParaRPr dirty="0"/>
          </a:p>
        </p:txBody>
      </p:sp>
      <p:sp>
        <p:nvSpPr>
          <p:cNvPr id="155" name="Google Shape;155;p59:notes"/>
          <p:cNvSpPr>
            <a:spLocks noGrp="1" noRot="1" noChangeAspect="1"/>
          </p:cNvSpPr>
          <p:nvPr>
            <p:ph type="sldImg" idx="2"/>
          </p:nvPr>
        </p:nvSpPr>
        <p:spPr>
          <a:xfrm>
            <a:off x="382588" y="701675"/>
            <a:ext cx="6248400" cy="3514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543F2-A418-4667-9E76-C557A2F02A5C}" type="slidenum">
              <a:rPr lang="en-US" smtClean="0"/>
              <a:t>52</a:t>
            </a:fld>
            <a:endParaRPr lang="en-US" dirty="0"/>
          </a:p>
        </p:txBody>
      </p:sp>
    </p:spTree>
    <p:extLst>
      <p:ext uri="{BB962C8B-B14F-4D97-AF65-F5344CB8AC3E}">
        <p14:creationId xmlns:p14="http://schemas.microsoft.com/office/powerpoint/2010/main" val="2947510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2F807-E1A2-B598-E35C-E5323989D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3C1CE-7E7D-4733-2037-F0C20D78D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5F67A-1E93-BF0F-FC4A-FC1282716FD4}"/>
              </a:ext>
            </a:extLst>
          </p:cNvPr>
          <p:cNvSpPr>
            <a:spLocks noGrp="1"/>
          </p:cNvSpPr>
          <p:nvPr>
            <p:ph type="body" idx="1"/>
          </p:nvPr>
        </p:nvSpPr>
        <p:spPr/>
        <p:txBody>
          <a:bodyPr/>
          <a:lstStyle/>
          <a:p>
            <a:r>
              <a:rPr lang="en-US" dirty="0"/>
              <a:t>Back to this chart – why the increase some of you may have been asking. </a:t>
            </a:r>
          </a:p>
          <a:p>
            <a:r>
              <a:rPr lang="en-US" dirty="0"/>
              <a:t>More things to measure like food</a:t>
            </a:r>
          </a:p>
          <a:p>
            <a:r>
              <a:rPr lang="en-US" dirty="0"/>
              <a:t>Globally- 25%</a:t>
            </a:r>
          </a:p>
          <a:p>
            <a:r>
              <a:rPr lang="en-US" dirty="0"/>
              <a:t>Not just transportation- local does not always mean better, industrial farming, food types</a:t>
            </a:r>
          </a:p>
        </p:txBody>
      </p:sp>
      <p:sp>
        <p:nvSpPr>
          <p:cNvPr id="4" name="Slide Number Placeholder 3">
            <a:extLst>
              <a:ext uri="{FF2B5EF4-FFF2-40B4-BE49-F238E27FC236}">
                <a16:creationId xmlns:a16="http://schemas.microsoft.com/office/drawing/2014/main" id="{9C6C898A-70B6-1E6E-32A5-283F2993E5B1}"/>
              </a:ext>
            </a:extLst>
          </p:cNvPr>
          <p:cNvSpPr>
            <a:spLocks noGrp="1"/>
          </p:cNvSpPr>
          <p:nvPr>
            <p:ph type="sldNum" sz="quarter" idx="5"/>
          </p:nvPr>
        </p:nvSpPr>
        <p:spPr/>
        <p:txBody>
          <a:bodyPr/>
          <a:lstStyle/>
          <a:p>
            <a:fld id="{562543F2-A418-4667-9E76-C557A2F02A5C}" type="slidenum">
              <a:rPr lang="en-US" smtClean="0"/>
              <a:t>55</a:t>
            </a:fld>
            <a:endParaRPr lang="en-US" dirty="0"/>
          </a:p>
        </p:txBody>
      </p:sp>
    </p:spTree>
    <p:extLst>
      <p:ext uri="{BB962C8B-B14F-4D97-AF65-F5344CB8AC3E}">
        <p14:creationId xmlns:p14="http://schemas.microsoft.com/office/powerpoint/2010/main" val="3816506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vs. CAFOS- on going EJ issue </a:t>
            </a:r>
          </a:p>
        </p:txBody>
      </p:sp>
      <p:sp>
        <p:nvSpPr>
          <p:cNvPr id="4" name="Slide Number Placeholder 3"/>
          <p:cNvSpPr>
            <a:spLocks noGrp="1"/>
          </p:cNvSpPr>
          <p:nvPr>
            <p:ph type="sldNum" sz="quarter" idx="5"/>
          </p:nvPr>
        </p:nvSpPr>
        <p:spPr/>
        <p:txBody>
          <a:bodyPr/>
          <a:lstStyle/>
          <a:p>
            <a:fld id="{562543F2-A418-4667-9E76-C557A2F02A5C}" type="slidenum">
              <a:rPr lang="en-US" smtClean="0"/>
              <a:t>56</a:t>
            </a:fld>
            <a:endParaRPr lang="en-US" dirty="0"/>
          </a:p>
        </p:txBody>
      </p:sp>
    </p:spTree>
    <p:extLst>
      <p:ext uri="{BB962C8B-B14F-4D97-AF65-F5344CB8AC3E}">
        <p14:creationId xmlns:p14="http://schemas.microsoft.com/office/powerpoint/2010/main" val="6930782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expensive, long-term </a:t>
            </a:r>
            <a:r>
              <a:rPr lang="en-US" dirty="0" err="1"/>
              <a:t>strat</a:t>
            </a:r>
            <a:r>
              <a:rPr lang="en-US" dirty="0"/>
              <a:t>- shows hidden costs</a:t>
            </a:r>
          </a:p>
        </p:txBody>
      </p:sp>
      <p:sp>
        <p:nvSpPr>
          <p:cNvPr id="4" name="Slide Number Placeholder 3"/>
          <p:cNvSpPr>
            <a:spLocks noGrp="1"/>
          </p:cNvSpPr>
          <p:nvPr>
            <p:ph type="sldNum" sz="quarter" idx="5"/>
          </p:nvPr>
        </p:nvSpPr>
        <p:spPr/>
        <p:txBody>
          <a:bodyPr/>
          <a:lstStyle/>
          <a:p>
            <a:fld id="{562543F2-A418-4667-9E76-C557A2F02A5C}" type="slidenum">
              <a:rPr lang="en-US" smtClean="0"/>
              <a:t>58</a:t>
            </a:fld>
            <a:endParaRPr lang="en-US" dirty="0"/>
          </a:p>
        </p:txBody>
      </p:sp>
    </p:spTree>
    <p:extLst>
      <p:ext uri="{BB962C8B-B14F-4D97-AF65-F5344CB8AC3E}">
        <p14:creationId xmlns:p14="http://schemas.microsoft.com/office/powerpoint/2010/main" val="4719087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2543F2-A418-4667-9E76-C557A2F02A5C}" type="slidenum">
              <a:rPr lang="en-US" smtClean="0"/>
              <a:t>59</a:t>
            </a:fld>
            <a:endParaRPr lang="en-US" dirty="0"/>
          </a:p>
        </p:txBody>
      </p:sp>
    </p:spTree>
    <p:extLst>
      <p:ext uri="{BB962C8B-B14F-4D97-AF65-F5344CB8AC3E}">
        <p14:creationId xmlns:p14="http://schemas.microsoft.com/office/powerpoint/2010/main" val="320576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5AF21-0494-E150-3BB9-2782C4BD23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9B807-BC40-C357-2EA6-4E327AA47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786BE-061A-2810-CA08-FC63A335E3BA}"/>
              </a:ext>
            </a:extLst>
          </p:cNvPr>
          <p:cNvSpPr>
            <a:spLocks noGrp="1"/>
          </p:cNvSpPr>
          <p:nvPr>
            <p:ph type="body" idx="1"/>
          </p:nvPr>
        </p:nvSpPr>
        <p:spPr/>
        <p:txBody>
          <a:bodyPr/>
          <a:lstStyle/>
          <a:p>
            <a:r>
              <a:rPr lang="en-US" dirty="0">
                <a:ea typeface="Calibri"/>
                <a:cs typeface="Calibri"/>
              </a:rPr>
              <a:t>Social Cost of Carbon</a:t>
            </a:r>
          </a:p>
          <a:p>
            <a:r>
              <a:rPr lang="en-US" dirty="0">
                <a:ea typeface="Calibri"/>
                <a:cs typeface="Calibri"/>
              </a:rPr>
              <a:t>One study, analyzing 185 extreme weather events from 2000 to 2019, found that the cost of climate-related damages was US$143 billion annually, or $16 million per hour. Since some of the data was incomplete, particularly in low-income countries, this is likely an underestimation of the true cost.</a:t>
            </a:r>
          </a:p>
        </p:txBody>
      </p:sp>
      <p:sp>
        <p:nvSpPr>
          <p:cNvPr id="4" name="Slide Number Placeholder 3">
            <a:extLst>
              <a:ext uri="{FF2B5EF4-FFF2-40B4-BE49-F238E27FC236}">
                <a16:creationId xmlns:a16="http://schemas.microsoft.com/office/drawing/2014/main" id="{E6DB839B-A7D5-8B98-3BC8-18B0DB3B0DD5}"/>
              </a:ext>
            </a:extLst>
          </p:cNvPr>
          <p:cNvSpPr>
            <a:spLocks noGrp="1"/>
          </p:cNvSpPr>
          <p:nvPr>
            <p:ph type="sldNum" sz="quarter" idx="5"/>
          </p:nvPr>
        </p:nvSpPr>
        <p:spPr/>
        <p:txBody>
          <a:bodyPr/>
          <a:lstStyle/>
          <a:p>
            <a:fld id="{562543F2-A418-4667-9E76-C557A2F02A5C}" type="slidenum">
              <a:rPr lang="en-US" smtClean="0"/>
              <a:t>60</a:t>
            </a:fld>
            <a:endParaRPr lang="en-US" dirty="0"/>
          </a:p>
        </p:txBody>
      </p:sp>
    </p:spTree>
    <p:extLst>
      <p:ext uri="{BB962C8B-B14F-4D97-AF65-F5344CB8AC3E}">
        <p14:creationId xmlns:p14="http://schemas.microsoft.com/office/powerpoint/2010/main" val="1883846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Cost of Carbon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2C46B-8925-E141-8DB0-2F48E5BC3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7543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E2C46B-8925-E141-8DB0-2F48E5BC38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0791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27C6D-E75D-DF0E-593A-C4E116077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DBD6AE-A923-7EE0-BB14-233BA7247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D3804E-9073-BAF6-415D-C7936DD475A4}"/>
              </a:ext>
            </a:extLst>
          </p:cNvPr>
          <p:cNvSpPr>
            <a:spLocks noGrp="1"/>
          </p:cNvSpPr>
          <p:nvPr>
            <p:ph type="body" idx="1"/>
          </p:nvPr>
        </p:nvSpPr>
        <p:spPr/>
        <p:txBody>
          <a:bodyPr/>
          <a:lstStyle/>
          <a:p>
            <a:r>
              <a:rPr lang="en-US" dirty="0">
                <a:ea typeface="Calibri"/>
                <a:cs typeface="Calibri"/>
              </a:rPr>
              <a:t>https://www.nature.com/articles/s41467-021-24487-w#:~:text=This%20implies%20that%20the%20lifetime,if%20all%20added%20in%202020.</a:t>
            </a:r>
          </a:p>
          <a:p>
            <a:endParaRPr lang="en-US" dirty="0">
              <a:ea typeface="Calibri"/>
              <a:cs typeface="Calibri"/>
            </a:endParaRPr>
          </a:p>
          <a:p>
            <a:r>
              <a:rPr lang="en-US" sz="1200" b="0" i="0" kern="1200" dirty="0">
                <a:solidFill>
                  <a:schemeClr val="tx1"/>
                </a:solidFill>
                <a:effectLst/>
                <a:latin typeface="+mn-lt"/>
                <a:ea typeface="+mn-ea"/>
                <a:cs typeface="+mn-cs"/>
              </a:rPr>
              <a:t> We find that in the DICE baseline scenario that results in 4.1 °C warming above preindustrial temperatures by 2100, the 2020 MCC is 2.26 × 10</a:t>
            </a:r>
            <a:r>
              <a:rPr lang="en-US" sz="1200" b="0" i="0" kern="1200" baseline="30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lives per metric ton in the central estimate, which implies that adding 4,434 metric tons of carbon dioxide in 2020—equivalent to the lifetime emissions of 3.5 average Americans—causes one excess death globally in expectation between 2020 and 2100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UB 2024: 120,000MTDCE = 27 global deaths between 2020-2100</a:t>
            </a:r>
            <a:endParaRPr lang="en-US" dirty="0">
              <a:ea typeface="Calibri"/>
              <a:cs typeface="Calibri"/>
            </a:endParaRPr>
          </a:p>
        </p:txBody>
      </p:sp>
      <p:sp>
        <p:nvSpPr>
          <p:cNvPr id="4" name="Slide Number Placeholder 3">
            <a:extLst>
              <a:ext uri="{FF2B5EF4-FFF2-40B4-BE49-F238E27FC236}">
                <a16:creationId xmlns:a16="http://schemas.microsoft.com/office/drawing/2014/main" id="{330D1D8C-F103-B523-805F-262C8459377F}"/>
              </a:ext>
            </a:extLst>
          </p:cNvPr>
          <p:cNvSpPr>
            <a:spLocks noGrp="1"/>
          </p:cNvSpPr>
          <p:nvPr>
            <p:ph type="sldNum" sz="quarter" idx="5"/>
          </p:nvPr>
        </p:nvSpPr>
        <p:spPr/>
        <p:txBody>
          <a:bodyPr/>
          <a:lstStyle/>
          <a:p>
            <a:fld id="{562543F2-A418-4667-9E76-C557A2F02A5C}" type="slidenum">
              <a:rPr lang="en-US" smtClean="0"/>
              <a:t>63</a:t>
            </a:fld>
            <a:endParaRPr lang="en-US" dirty="0"/>
          </a:p>
        </p:txBody>
      </p:sp>
    </p:spTree>
    <p:extLst>
      <p:ext uri="{BB962C8B-B14F-4D97-AF65-F5344CB8AC3E}">
        <p14:creationId xmlns:p14="http://schemas.microsoft.com/office/powerpoint/2010/main" val="21900717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7640D-0B08-3F1D-A20C-8E25232CE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880E80-6DD6-413E-878C-EBD3AA997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83BD3-C17F-8E50-D4E4-7097994F0F38}"/>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A lot of this data is scary or sad. World sucks. But there are great points like the increase in renewables across the planet. </a:t>
            </a:r>
          </a:p>
          <a:p>
            <a:pPr fontAlgn="base"/>
            <a:endParaRPr lang="en-US" sz="1200" b="0" i="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E835179-6DCC-CFBB-5BB1-580806A614B0}"/>
              </a:ext>
            </a:extLst>
          </p:cNvPr>
          <p:cNvSpPr>
            <a:spLocks noGrp="1"/>
          </p:cNvSpPr>
          <p:nvPr>
            <p:ph type="sldNum" sz="quarter" idx="5"/>
          </p:nvPr>
        </p:nvSpPr>
        <p:spPr/>
        <p:txBody>
          <a:bodyPr/>
          <a:lstStyle/>
          <a:p>
            <a:fld id="{F52A25F9-16D3-E64A-8639-7B020C319E7B}" type="slidenum">
              <a:rPr lang="en-US" smtClean="0"/>
              <a:pPr/>
              <a:t>64</a:t>
            </a:fld>
            <a:endParaRPr lang="en-US" dirty="0"/>
          </a:p>
        </p:txBody>
      </p:sp>
    </p:spTree>
    <p:extLst>
      <p:ext uri="{BB962C8B-B14F-4D97-AF65-F5344CB8AC3E}">
        <p14:creationId xmlns:p14="http://schemas.microsoft.com/office/powerpoint/2010/main" val="4274663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Marginalized people: 40% of homeless youth are LGBTQIA</a:t>
            </a:r>
          </a:p>
          <a:p>
            <a:r>
              <a:rPr lang="en-US" dirty="0"/>
              <a:t>25% are food insecure</a:t>
            </a:r>
          </a:p>
          <a:p>
            <a:r>
              <a:rPr lang="en-US" dirty="0"/>
              <a:t>29% of transgender people are below the poverty line</a:t>
            </a:r>
          </a:p>
          <a:p>
            <a:r>
              <a:rPr lang="en-US" dirty="0"/>
              <a:t>3x Incarceration rate LGBTQ</a:t>
            </a:r>
          </a:p>
          <a:p>
            <a:r>
              <a:rPr lang="en-US" dirty="0"/>
              <a:t>82% of trans people have thought about killing themselves vs. 35% cis =40% have attempted (11% cis)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Buffalo food access- panel on that later on this week (Samina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15,000 vacant lots- half of them owned by city- gardens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where 45% of people in Buffalo and Erie County live below the poverty line, and more than 12% of Erie County is food insecure.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using the term “food apartheid” rather than “food desert” would be more accurate because “food apartheid” shows that accessibility to nutritious food has been restricted due to intentional discriminatory policies- redlining, urban renewal and white flight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In a UB-Johns Hopkins study nearly 1 out of 2 residents (42%) of East Side respondents reported food insecurity, and of these food insecure households, more than 64% relied on SNAP in the past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Tops Massacre</a:t>
            </a:r>
            <a:endParaRPr lang="en-US" dirty="0"/>
          </a:p>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5</a:t>
            </a:fld>
            <a:endParaRPr lang="en-US" dirty="0"/>
          </a:p>
        </p:txBody>
      </p:sp>
    </p:spTree>
    <p:extLst>
      <p:ext uri="{BB962C8B-B14F-4D97-AF65-F5344CB8AC3E}">
        <p14:creationId xmlns:p14="http://schemas.microsoft.com/office/powerpoint/2010/main" val="133479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16-25, 10,000 young people around the world </a:t>
            </a:r>
          </a:p>
          <a:p>
            <a:r>
              <a:rPr lang="en-US" dirty="0"/>
              <a:t>https://www.greenschoolsproject.org.uk/2022/04/29/elementor-2248/</a:t>
            </a:r>
          </a:p>
          <a:p>
            <a:endParaRPr lang="en-US" dirty="0"/>
          </a:p>
          <a:p>
            <a:endParaRPr lang="en-US" dirty="0"/>
          </a:p>
        </p:txBody>
      </p:sp>
      <p:sp>
        <p:nvSpPr>
          <p:cNvPr id="4" name="Slide Number Placeholder 3"/>
          <p:cNvSpPr>
            <a:spLocks noGrp="1"/>
          </p:cNvSpPr>
          <p:nvPr>
            <p:ph type="sldNum" sz="quarter" idx="5"/>
          </p:nvPr>
        </p:nvSpPr>
        <p:spPr/>
        <p:txBody>
          <a:bodyPr/>
          <a:lstStyle/>
          <a:p>
            <a:fld id="{562543F2-A418-4667-9E76-C557A2F02A5C}" type="slidenum">
              <a:rPr lang="en-US" smtClean="0"/>
              <a:t>65</a:t>
            </a:fld>
            <a:endParaRPr lang="en-US" dirty="0"/>
          </a:p>
        </p:txBody>
      </p:sp>
    </p:spTree>
    <p:extLst>
      <p:ext uri="{BB962C8B-B14F-4D97-AF65-F5344CB8AC3E}">
        <p14:creationId xmlns:p14="http://schemas.microsoft.com/office/powerpoint/2010/main" val="7316108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Climate communication!</a:t>
            </a:r>
          </a:p>
          <a:p>
            <a:endParaRPr lang="en-US" sz="1200" b="0" i="0" u="none" strike="noStrike" kern="1200" dirty="0">
              <a:solidFill>
                <a:schemeClr val="tx1"/>
              </a:solidFill>
              <a:effectLst/>
              <a:latin typeface="+mn-lt"/>
              <a:ea typeface="+mn-ea"/>
              <a:cs typeface="+mn-cs"/>
              <a:hlinkClick r:id="rId3"/>
            </a:endParaRPr>
          </a:p>
          <a:p>
            <a:r>
              <a:rPr lang="en-US" sz="1200" b="0" i="0" u="none" strike="noStrike" kern="1200" dirty="0">
                <a:solidFill>
                  <a:schemeClr val="tx1"/>
                </a:solidFill>
                <a:effectLst/>
                <a:latin typeface="+mn-lt"/>
                <a:ea typeface="+mn-ea"/>
                <a:cs typeface="+mn-cs"/>
                <a:hlinkClick r:id="rId3"/>
              </a:rPr>
              <a:t>An analysis</a:t>
            </a:r>
            <a:r>
              <a:rPr lang="en-US" sz="1200" b="0" i="0" kern="1200" dirty="0">
                <a:solidFill>
                  <a:schemeClr val="tx1"/>
                </a:solidFill>
                <a:effectLst/>
                <a:latin typeface="+mn-lt"/>
                <a:ea typeface="+mn-ea"/>
                <a:cs typeface="+mn-cs"/>
              </a:rPr>
              <a:t> released Tuesday from scientists behind a research initiative called the </a:t>
            </a:r>
            <a:r>
              <a:rPr lang="en-US" sz="1200" b="0" i="0" u="none" strike="noStrike" kern="1200" dirty="0">
                <a:solidFill>
                  <a:schemeClr val="tx1"/>
                </a:solidFill>
                <a:effectLst/>
                <a:latin typeface="+mn-lt"/>
                <a:ea typeface="+mn-ea"/>
                <a:cs typeface="+mn-cs"/>
                <a:hlinkClick r:id="rId4"/>
              </a:rPr>
              <a:t>BIG JOY Project</a:t>
            </a:r>
            <a:r>
              <a:rPr lang="en-US" sz="1200" b="0" i="0" kern="1200" dirty="0">
                <a:solidFill>
                  <a:schemeClr val="tx1"/>
                </a:solidFill>
                <a:effectLst/>
                <a:latin typeface="+mn-lt"/>
                <a:ea typeface="+mn-ea"/>
                <a:cs typeface="+mn-cs"/>
              </a:rPr>
              <a:t> finds that people who commit daily "micro-acts" of joy experience about a 25% increase in emotional well-being over the course of a week.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Examples include </a:t>
            </a:r>
            <a:r>
              <a:rPr lang="en-US" sz="1200" b="0" i="0" u="none" strike="noStrike" kern="1200" dirty="0">
                <a:solidFill>
                  <a:schemeClr val="tx1"/>
                </a:solidFill>
                <a:effectLst/>
                <a:latin typeface="+mn-lt"/>
                <a:ea typeface="+mn-ea"/>
                <a:cs typeface="+mn-cs"/>
                <a:hlinkClick r:id="rId5"/>
              </a:rPr>
              <a:t>making a gratitude list or journal,</a:t>
            </a:r>
            <a:r>
              <a:rPr lang="en-US" sz="1200" b="0" i="0" kern="1200" dirty="0">
                <a:solidFill>
                  <a:schemeClr val="tx1"/>
                </a:solidFill>
                <a:effectLst/>
                <a:latin typeface="+mn-lt"/>
                <a:ea typeface="+mn-ea"/>
                <a:cs typeface="+mn-cs"/>
              </a:rPr>
              <a:t> or engaging in </a:t>
            </a:r>
            <a:r>
              <a:rPr lang="en-US" sz="1200" b="0" i="0" u="none" strike="noStrike" kern="1200" dirty="0">
                <a:solidFill>
                  <a:schemeClr val="tx1"/>
                </a:solidFill>
                <a:effectLst/>
                <a:latin typeface="+mn-lt"/>
                <a:ea typeface="+mn-ea"/>
                <a:cs typeface="+mn-cs"/>
                <a:hlinkClick r:id="rId6"/>
              </a:rPr>
              <a:t>acts of kindness</a:t>
            </a:r>
            <a:r>
              <a:rPr lang="en-US" sz="1200" b="0" i="0" kern="1200" dirty="0">
                <a:solidFill>
                  <a:schemeClr val="tx1"/>
                </a:solidFill>
                <a:effectLst/>
                <a:latin typeface="+mn-lt"/>
                <a:ea typeface="+mn-ea"/>
                <a:cs typeface="+mn-cs"/>
              </a:rPr>
              <a:t> such as visiting a sick neighbor or doing a nice gesture for a friend – </a:t>
            </a:r>
            <a:r>
              <a:rPr lang="en-US" sz="1200" b="0" i="0" u="none" strike="noStrike" kern="1200" dirty="0">
                <a:solidFill>
                  <a:schemeClr val="tx1"/>
                </a:solidFill>
                <a:effectLst/>
                <a:latin typeface="+mn-lt"/>
                <a:ea typeface="+mn-ea"/>
                <a:cs typeface="+mn-cs"/>
                <a:hlinkClick r:id="rId7"/>
              </a:rPr>
              <a:t>or a stranger.</a:t>
            </a:r>
            <a:r>
              <a:rPr lang="en-US" sz="1200" b="0" i="0" kern="1200" dirty="0">
                <a:solidFill>
                  <a:schemeClr val="tx1"/>
                </a:solidFill>
                <a:effectLst/>
                <a:latin typeface="+mn-lt"/>
                <a:ea typeface="+mn-ea"/>
                <a:cs typeface="+mn-cs"/>
              </a:rPr>
              <a:t> Some micro-acts involve celebrating another person's joy, or engaging in self reflection, </a:t>
            </a:r>
            <a:r>
              <a:rPr lang="en-US" sz="1200" b="0" i="0" u="none" strike="noStrike" kern="1200" dirty="0">
                <a:solidFill>
                  <a:schemeClr val="tx1"/>
                </a:solidFill>
                <a:effectLst/>
                <a:latin typeface="+mn-lt"/>
                <a:ea typeface="+mn-ea"/>
                <a:cs typeface="+mn-cs"/>
                <a:hlinkClick r:id="rId8"/>
              </a:rPr>
              <a:t>meditation,</a:t>
            </a:r>
            <a:r>
              <a:rPr lang="en-US" sz="1200" b="0" i="0" kern="1200" dirty="0">
                <a:solidFill>
                  <a:schemeClr val="tx1"/>
                </a:solidFill>
                <a:effectLst/>
                <a:latin typeface="+mn-lt"/>
                <a:ea typeface="+mn-ea"/>
                <a:cs typeface="+mn-cs"/>
              </a:rPr>
              <a:t> or taking the time to identify the silver lining in a bad situation, known as </a:t>
            </a:r>
            <a:r>
              <a:rPr lang="en-US" sz="1200" b="0" i="0" u="none" strike="noStrike" kern="1200" dirty="0">
                <a:solidFill>
                  <a:schemeClr val="tx1"/>
                </a:solidFill>
                <a:effectLst/>
                <a:latin typeface="+mn-lt"/>
                <a:ea typeface="+mn-ea"/>
                <a:cs typeface="+mn-cs"/>
                <a:hlinkClick r:id="rId9"/>
              </a:rPr>
              <a:t>positive reframing</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When people intentionally plan out a daily micro-act, it may help them feel as if they have a bit of control over their emotions, explains researcher </a:t>
            </a:r>
            <a:r>
              <a:rPr lang="en-US" sz="1200" b="0" i="0" u="none" strike="noStrike" kern="1200" dirty="0">
                <a:solidFill>
                  <a:schemeClr val="tx1"/>
                </a:solidFill>
                <a:effectLst/>
                <a:latin typeface="+mn-lt"/>
                <a:ea typeface="+mn-ea"/>
                <a:cs typeface="+mn-cs"/>
                <a:hlinkClick r:id="rId10"/>
              </a:rPr>
              <a:t>Elissa Epel</a:t>
            </a:r>
            <a:r>
              <a:rPr lang="en-US" sz="1200" b="0" i="0" kern="1200" dirty="0">
                <a:solidFill>
                  <a:schemeClr val="tx1"/>
                </a:solidFill>
                <a:effectLst/>
                <a:latin typeface="+mn-lt"/>
                <a:ea typeface="+mn-ea"/>
                <a:cs typeface="+mn-cs"/>
              </a:rPr>
              <a:t>, a BIG JOY collaborator, and a professor of psychiatry, at the University of California, San Francisco. "So there's this feeling of agency," Epel says, and that could be one explanation for the improvements in well-being seen in the survey.</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For instance, participants were asked how much they agreed with the statement: "I have felt able to impact, influence, or play an active role in how happy I generally feel." The participants' level of agreement with this statement increased by about 27%, over the course of the week.</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"So many of the things that are causing us stress and sadness are out of our control," Moskowitz says. "So these micro moments can give you something to hold on to," she explains, and help you stay engaged.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https://www.npr.org/sections/health-shots/2023/11/14/1212908276/can-little-actions-bring-big-joy-researchers-say-micro-acts-can-boost-well-being</a:t>
            </a:r>
          </a:p>
          <a:p>
            <a:pPr fontAlgn="base"/>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Increasing prosocial </a:t>
            </a:r>
            <a:r>
              <a:rPr lang="en-US" sz="1200" b="1"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 – donating, volunteering, and helping strangers – </a:t>
            </a:r>
            <a:r>
              <a:rPr lang="en-US" sz="1200" b="1" i="0" kern="1200" dirty="0">
                <a:solidFill>
                  <a:schemeClr val="tx1"/>
                </a:solidFill>
                <a:effectLst/>
                <a:latin typeface="+mn-lt"/>
                <a:ea typeface="+mn-ea"/>
                <a:cs typeface="+mn-cs"/>
              </a:rPr>
              <a:t>is reliably connected to decreasing deaths of despair around the world</a:t>
            </a:r>
            <a:r>
              <a:rPr lang="en-US" sz="1200" b="0" i="0" kern="1200" dirty="0">
                <a:solidFill>
                  <a:schemeClr val="tx1"/>
                </a:solidFill>
                <a:effectLst/>
                <a:latin typeface="+mn-lt"/>
                <a:ea typeface="+mn-ea"/>
                <a:cs typeface="+mn-cs"/>
              </a:rPr>
              <a:t>. Regression results indicate that a ten percentage-point increase in the share of people engaging in prosocial </a:t>
            </a:r>
            <a:r>
              <a:rPr lang="en-US" sz="1200" b="0"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 is associated with approximately one fewer death per year per 100,000. For a country like the United Kingdom, with an adult population of approximately 55 million, that is equivalent to about 550 preventable deaths per year.</a:t>
            </a:r>
          </a:p>
          <a:p>
            <a:r>
              <a:rPr lang="en-US" sz="1200" b="1" i="0" kern="1200" dirty="0">
                <a:solidFill>
                  <a:schemeClr val="tx1"/>
                </a:solidFill>
                <a:effectLst/>
                <a:latin typeface="+mn-lt"/>
                <a:ea typeface="+mn-ea"/>
                <a:cs typeface="+mn-cs"/>
              </a:rPr>
              <a:t>On average, deaths of despair decreased around the world by nearly 5 deaths per 100,000 people over the period 2000–2019 in 59 middle- to high-income countries.</a:t>
            </a:r>
            <a:r>
              <a:rPr lang="en-US" sz="1200" b="0" i="0" kern="1200" dirty="0">
                <a:solidFill>
                  <a:schemeClr val="tx1"/>
                </a:solidFill>
                <a:effectLst/>
                <a:latin typeface="+mn-lt"/>
                <a:ea typeface="+mn-ea"/>
                <a:cs typeface="+mn-cs"/>
              </a:rPr>
              <a:t> This equates to approximately 2,750 people in a country like the UK. The largest declines occurred in northeastern European countries, such as Lithuania and Latvia, which tended to have very high initial levels.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highlight>
                  <a:srgbClr val="FFFF00"/>
                </a:highlight>
                <a:latin typeface="+mn-lt"/>
                <a:ea typeface="+mn-ea"/>
                <a:cs typeface="+mn-cs"/>
              </a:rPr>
              <a:t>called acts of kindness or altruism </a:t>
            </a:r>
          </a:p>
          <a:p>
            <a:r>
              <a:rPr lang="en-US" sz="1200" b="0" i="0" kern="1200" dirty="0">
                <a:solidFill>
                  <a:schemeClr val="tx1"/>
                </a:solidFill>
                <a:effectLst/>
                <a:latin typeface="+mn-lt"/>
                <a:ea typeface="+mn-ea"/>
                <a:cs typeface="+mn-cs"/>
              </a:rPr>
              <a:t>https://www.worldhappiness.report/ed/2025/supporting-others-how-prosocial-behaviour-reduces-deaths-of-despair/</a:t>
            </a:r>
          </a:p>
          <a:p>
            <a:endParaRPr lang="en-US" dirty="0"/>
          </a:p>
          <a:p>
            <a:endParaRPr lang="en-US" dirty="0"/>
          </a:p>
          <a:p>
            <a:r>
              <a:rPr lang="en-US" dirty="0"/>
              <a:t>Next slide is my gift to you- some joy. Favorite picture taken at UB</a:t>
            </a:r>
          </a:p>
        </p:txBody>
      </p:sp>
      <p:sp>
        <p:nvSpPr>
          <p:cNvPr id="4" name="Slide Number Placeholder 3"/>
          <p:cNvSpPr>
            <a:spLocks noGrp="1"/>
          </p:cNvSpPr>
          <p:nvPr>
            <p:ph type="sldNum" sz="quarter" idx="5"/>
          </p:nvPr>
        </p:nvSpPr>
        <p:spPr/>
        <p:txBody>
          <a:bodyPr/>
          <a:lstStyle/>
          <a:p>
            <a:fld id="{562543F2-A418-4667-9E76-C557A2F02A5C}" type="slidenum">
              <a:rPr lang="en-US" smtClean="0"/>
              <a:t>66</a:t>
            </a:fld>
            <a:endParaRPr lang="en-US" dirty="0"/>
          </a:p>
        </p:txBody>
      </p:sp>
    </p:spTree>
    <p:extLst>
      <p:ext uri="{BB962C8B-B14F-4D97-AF65-F5344CB8AC3E}">
        <p14:creationId xmlns:p14="http://schemas.microsoft.com/office/powerpoint/2010/main" val="1628336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 day is like this, but especially in hard times, looking at defeating data, this helps.</a:t>
            </a:r>
          </a:p>
          <a:p>
            <a:r>
              <a:rPr lang="en-US" dirty="0"/>
              <a:t>Building community</a:t>
            </a:r>
          </a:p>
        </p:txBody>
      </p:sp>
      <p:sp>
        <p:nvSpPr>
          <p:cNvPr id="4" name="Slide Number Placeholder 3"/>
          <p:cNvSpPr>
            <a:spLocks noGrp="1"/>
          </p:cNvSpPr>
          <p:nvPr>
            <p:ph type="sldNum" sz="quarter" idx="5"/>
          </p:nvPr>
        </p:nvSpPr>
        <p:spPr/>
        <p:txBody>
          <a:bodyPr/>
          <a:lstStyle/>
          <a:p>
            <a:fld id="{562543F2-A418-4667-9E76-C557A2F02A5C}" type="slidenum">
              <a:rPr lang="en-US" smtClean="0"/>
              <a:t>67</a:t>
            </a:fld>
            <a:endParaRPr lang="en-US" dirty="0"/>
          </a:p>
        </p:txBody>
      </p:sp>
    </p:spTree>
    <p:extLst>
      <p:ext uri="{BB962C8B-B14F-4D97-AF65-F5344CB8AC3E}">
        <p14:creationId xmlns:p14="http://schemas.microsoft.com/office/powerpoint/2010/main" val="15430687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national landscape isn’t joyous.</a:t>
            </a:r>
          </a:p>
          <a:p>
            <a:endParaRPr lang="en-US" dirty="0"/>
          </a:p>
          <a:p>
            <a:r>
              <a:rPr lang="en-US" dirty="0"/>
              <a:t>Keirra Johnson, National LGBTQ Task Force President</a:t>
            </a:r>
          </a:p>
          <a:p>
            <a:endParaRPr lang="en-US" dirty="0"/>
          </a:p>
          <a:p>
            <a:pPr fontAlgn="base"/>
            <a:r>
              <a:rPr lang="en-US" sz="1200" b="0" i="0" kern="1200" dirty="0">
                <a:solidFill>
                  <a:schemeClr val="tx1"/>
                </a:solidFill>
                <a:effectLst/>
                <a:latin typeface="+mn-lt"/>
                <a:ea typeface="+mn-ea"/>
                <a:cs typeface="+mn-cs"/>
              </a:rPr>
              <a:t>Johnson offered a sharp critique of past movement strategy: that success itself can create new vulnerabilities: particularly following major federal wins such as the U.S. Supreme Court’s </a:t>
            </a:r>
            <a:r>
              <a:rPr lang="en-US" sz="1200" b="0" i="0" u="none" strike="noStrike" kern="1200" dirty="0">
                <a:solidFill>
                  <a:schemeClr val="tx1"/>
                </a:solidFill>
                <a:effectLst/>
                <a:latin typeface="+mn-lt"/>
                <a:ea typeface="+mn-ea"/>
                <a:cs typeface="+mn-cs"/>
                <a:hlinkClick r:id="rId3"/>
              </a:rPr>
              <a:t>Obergefell decision guaranteeing same-sex marriage</a:t>
            </a:r>
            <a:r>
              <a:rPr lang="en-US" sz="1200" b="0" i="0" kern="1200" dirty="0">
                <a:solidFill>
                  <a:schemeClr val="tx1"/>
                </a:solidFill>
                <a:effectLst/>
                <a:latin typeface="+mn-lt"/>
                <a:ea typeface="+mn-ea"/>
                <a:cs typeface="+mn-cs"/>
              </a:rPr>
              <a:t> and workplace protections for transgender people under </a:t>
            </a:r>
            <a:r>
              <a:rPr lang="en-US" sz="1200" b="0" i="0" u="none" strike="noStrike" kern="1200" dirty="0">
                <a:solidFill>
                  <a:schemeClr val="tx1"/>
                </a:solidFill>
                <a:effectLst/>
                <a:latin typeface="+mn-lt"/>
                <a:ea typeface="+mn-ea"/>
                <a:cs typeface="+mn-cs"/>
                <a:hlinkClick r:id="rId4"/>
              </a:rPr>
              <a:t>Bostock v. Clayton County.</a:t>
            </a:r>
            <a:r>
              <a:rPr lang="en-US" sz="1200" b="0" i="0" kern="1200" dirty="0">
                <a:solidFill>
                  <a:schemeClr val="tx1"/>
                </a:solidFill>
                <a:effectLst/>
                <a:latin typeface="+mn-lt"/>
                <a:ea typeface="+mn-ea"/>
                <a:cs typeface="+mn-cs"/>
              </a:rPr>
              <a:t>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Those victories, she said, risk lulling parts of the movement into a false sense of security.</a:t>
            </a:r>
          </a:p>
          <a:p>
            <a:pPr fontAlgn="base"/>
            <a:r>
              <a:rPr lang="en-US" sz="1200" b="0" i="0" kern="1200" dirty="0">
                <a:solidFill>
                  <a:schemeClr val="tx1"/>
                </a:solidFill>
                <a:effectLst/>
                <a:latin typeface="+mn-lt"/>
                <a:ea typeface="+mn-ea"/>
                <a:cs typeface="+mn-cs"/>
              </a:rPr>
              <a:t>“What we didn’t pay close enough attention to are the unintended consequences of winning,” Johnson said. “Winning invigorates the opposition. Winning can produce a dangerous sense of safety and permanence.”</a:t>
            </a:r>
          </a:p>
          <a:p>
            <a:endParaRPr lang="en-US" dirty="0"/>
          </a:p>
          <a:p>
            <a:r>
              <a:rPr lang="en-US" dirty="0"/>
              <a:t>Building community- joy, the opposite of fascism is community </a:t>
            </a:r>
          </a:p>
          <a:p>
            <a:endParaRPr lang="en-US" dirty="0"/>
          </a:p>
          <a:p>
            <a:r>
              <a:rPr lang="en-US" dirty="0"/>
              <a:t>Call to action: Build your community, talk about climate and sustainability (at UB and your personal lives)</a:t>
            </a:r>
          </a:p>
          <a:p>
            <a:endParaRPr lang="en-US" dirty="0"/>
          </a:p>
          <a:p>
            <a:r>
              <a:rPr lang="en-US" dirty="0"/>
              <a:t>With that, Leave you with my favorite picture ever taken at UB. </a:t>
            </a:r>
          </a:p>
          <a:p>
            <a:endParaRPr lang="en-US" dirty="0"/>
          </a:p>
          <a:p>
            <a:r>
              <a:rPr lang="en-US" dirty="0"/>
              <a:t>https://www.washingtonblade.com/2026/01/27/task-force-urges-renewed-organizing-amid-growing-political-threats/</a:t>
            </a:r>
          </a:p>
        </p:txBody>
      </p:sp>
      <p:sp>
        <p:nvSpPr>
          <p:cNvPr id="4" name="Slide Number Placeholder 3"/>
          <p:cNvSpPr>
            <a:spLocks noGrp="1"/>
          </p:cNvSpPr>
          <p:nvPr>
            <p:ph type="sldNum" sz="quarter" idx="5"/>
          </p:nvPr>
        </p:nvSpPr>
        <p:spPr/>
        <p:txBody>
          <a:bodyPr/>
          <a:lstStyle/>
          <a:p>
            <a:fld id="{562543F2-A418-4667-9E76-C557A2F02A5C}" type="slidenum">
              <a:rPr lang="en-US" smtClean="0"/>
              <a:t>68</a:t>
            </a:fld>
            <a:endParaRPr lang="en-US" dirty="0"/>
          </a:p>
        </p:txBody>
      </p:sp>
    </p:spTree>
    <p:extLst>
      <p:ext uri="{BB962C8B-B14F-4D97-AF65-F5344CB8AC3E}">
        <p14:creationId xmlns:p14="http://schemas.microsoft.com/office/powerpoint/2010/main" val="4111937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much joy in this picture</a:t>
            </a:r>
          </a:p>
        </p:txBody>
      </p:sp>
      <p:sp>
        <p:nvSpPr>
          <p:cNvPr id="4" name="Slide Number Placeholder 3"/>
          <p:cNvSpPr>
            <a:spLocks noGrp="1"/>
          </p:cNvSpPr>
          <p:nvPr>
            <p:ph type="sldNum" sz="quarter" idx="5"/>
          </p:nvPr>
        </p:nvSpPr>
        <p:spPr/>
        <p:txBody>
          <a:bodyPr/>
          <a:lstStyle/>
          <a:p>
            <a:fld id="{562543F2-A418-4667-9E76-C557A2F02A5C}" type="slidenum">
              <a:rPr lang="en-US" smtClean="0"/>
              <a:t>69</a:t>
            </a:fld>
            <a:endParaRPr lang="en-US" dirty="0"/>
          </a:p>
        </p:txBody>
      </p:sp>
    </p:spTree>
    <p:extLst>
      <p:ext uri="{BB962C8B-B14F-4D97-AF65-F5344CB8AC3E}">
        <p14:creationId xmlns:p14="http://schemas.microsoft.com/office/powerpoint/2010/main" val="9297932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B709D-947A-F94F-A821-1E96C1923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3872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 Samina Raja- data and visualization = foundational – book- transformative- show power of communicating data effectively </a:t>
            </a:r>
          </a:p>
          <a:p>
            <a:endParaRPr lang="en-US" dirty="0"/>
          </a:p>
          <a:p>
            <a:r>
              <a:rPr lang="en-US" dirty="0"/>
              <a:t>This is why this presentation is more about the importance of communication </a:t>
            </a:r>
          </a:p>
        </p:txBody>
      </p:sp>
      <p:sp>
        <p:nvSpPr>
          <p:cNvPr id="4" name="Slide Number Placeholder 3"/>
          <p:cNvSpPr>
            <a:spLocks noGrp="1"/>
          </p:cNvSpPr>
          <p:nvPr>
            <p:ph type="sldNum" sz="quarter" idx="5"/>
          </p:nvPr>
        </p:nvSpPr>
        <p:spPr/>
        <p:txBody>
          <a:bodyPr/>
          <a:lstStyle/>
          <a:p>
            <a:fld id="{562543F2-A418-4667-9E76-C557A2F02A5C}" type="slidenum">
              <a:rPr lang="en-US" smtClean="0"/>
              <a:t>6</a:t>
            </a:fld>
            <a:endParaRPr lang="en-US" dirty="0"/>
          </a:p>
        </p:txBody>
      </p:sp>
    </p:spTree>
    <p:extLst>
      <p:ext uri="{BB962C8B-B14F-4D97-AF65-F5344CB8AC3E}">
        <p14:creationId xmlns:p14="http://schemas.microsoft.com/office/powerpoint/2010/main" val="917131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9DF00-1671-EF09-6A23-F5D3719A17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6DA7E2-A99F-CC92-E084-384DF1A3C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98124-9282-21AE-8E5B-C61844E878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3BDD82-6780-885A-9E3C-F8BAE8784557}"/>
              </a:ext>
            </a:extLst>
          </p:cNvPr>
          <p:cNvSpPr>
            <a:spLocks noGrp="1"/>
          </p:cNvSpPr>
          <p:nvPr>
            <p:ph type="sldNum" sz="quarter" idx="5"/>
          </p:nvPr>
        </p:nvSpPr>
        <p:spPr/>
        <p:txBody>
          <a:bodyPr/>
          <a:lstStyle/>
          <a:p>
            <a:fld id="{F52A25F9-16D3-E64A-8639-7B020C319E7B}" type="slidenum">
              <a:rPr lang="en-US" smtClean="0"/>
              <a:pPr/>
              <a:t>7</a:t>
            </a:fld>
            <a:endParaRPr lang="en-US" dirty="0"/>
          </a:p>
        </p:txBody>
      </p:sp>
    </p:spTree>
    <p:extLst>
      <p:ext uri="{BB962C8B-B14F-4D97-AF65-F5344CB8AC3E}">
        <p14:creationId xmlns:p14="http://schemas.microsoft.com/office/powerpoint/2010/main" val="3815097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E67DB-B247-0D7D-83C5-4E4ED72C9F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99D97-98E6-3DA2-5230-A8F2628597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43CF58-035D-6490-8AC5-1B21F4784689}"/>
              </a:ext>
            </a:extLst>
          </p:cNvPr>
          <p:cNvSpPr>
            <a:spLocks noGrp="1"/>
          </p:cNvSpPr>
          <p:nvPr>
            <p:ph type="body" idx="1"/>
          </p:nvPr>
        </p:nvSpPr>
        <p:spPr/>
        <p:txBody>
          <a:bodyPr/>
          <a:lstStyle/>
          <a:p>
            <a:r>
              <a:rPr lang="en-US" dirty="0"/>
              <a:t>In 2015, countries made a breakthrough in climate negotiations and adopted the Paris Agreement. This historic, legally binding international treaty became the foundation for climate action on a global scale, pushing countries to adopt mitigation and adaptation goals</a:t>
            </a:r>
          </a:p>
          <a:p>
            <a:endParaRPr lang="en-US" dirty="0"/>
          </a:p>
          <a:p>
            <a:r>
              <a:rPr lang="en-US" dirty="0"/>
              <a:t>Did you know: Every incremental degree of warming makes climate extremes and risks become larger. For example, at 1.5°C of warming, 14% of the global population is likely to face at least one severe heatwave every five years. At 2°C of warming, that figure increases to 37%, a difference of around 1.7 billion people.</a:t>
            </a:r>
          </a:p>
          <a:p>
            <a:pPr marL="171450" indent="-171450">
              <a:buFont typeface="Arial"/>
              <a:buChar char="•"/>
            </a:pPr>
            <a:endParaRPr lang="en-US" dirty="0">
              <a:ea typeface="Calibri"/>
              <a:cs typeface="Calibri"/>
            </a:endParaRPr>
          </a:p>
          <a:p>
            <a:pPr marL="171450" indent="-171450">
              <a:buFont typeface="Arial"/>
              <a:buChar char="•"/>
            </a:pPr>
            <a:endParaRPr lang="en-US" dirty="0">
              <a:ea typeface="Calibri"/>
              <a:cs typeface="Calibri"/>
            </a:endParaRPr>
          </a:p>
          <a:p>
            <a:pPr marL="171450" indent="-171450">
              <a:buFont typeface="Arial"/>
              <a:buChar char="•"/>
            </a:pPr>
            <a:r>
              <a:rPr lang="en-US" dirty="0">
                <a:ea typeface="Calibri"/>
                <a:cs typeface="Calibri"/>
              </a:rPr>
              <a:t>IF everyone on earth lived like someone in the US, we’d need 5 earths to sustain us</a:t>
            </a:r>
          </a:p>
          <a:p>
            <a:endParaRPr lang="en-US" dirty="0">
              <a:ea typeface="Calibri"/>
              <a:cs typeface="Calibri"/>
            </a:endParaRPr>
          </a:p>
        </p:txBody>
      </p:sp>
      <p:sp>
        <p:nvSpPr>
          <p:cNvPr id="4" name="Slide Number Placeholder 3">
            <a:extLst>
              <a:ext uri="{FF2B5EF4-FFF2-40B4-BE49-F238E27FC236}">
                <a16:creationId xmlns:a16="http://schemas.microsoft.com/office/drawing/2014/main" id="{A4975327-0F8B-09A6-9A59-007DB74BA665}"/>
              </a:ext>
            </a:extLst>
          </p:cNvPr>
          <p:cNvSpPr>
            <a:spLocks noGrp="1"/>
          </p:cNvSpPr>
          <p:nvPr>
            <p:ph type="sldNum" sz="quarter" idx="5"/>
          </p:nvPr>
        </p:nvSpPr>
        <p:spPr/>
        <p:txBody>
          <a:bodyPr/>
          <a:lstStyle/>
          <a:p>
            <a:fld id="{562543F2-A418-4667-9E76-C557A2F02A5C}" type="slidenum">
              <a:rPr lang="en-US" smtClean="0"/>
              <a:t>8</a:t>
            </a:fld>
            <a:endParaRPr lang="en-US" dirty="0"/>
          </a:p>
        </p:txBody>
      </p:sp>
    </p:spTree>
    <p:extLst>
      <p:ext uri="{BB962C8B-B14F-4D97-AF65-F5344CB8AC3E}">
        <p14:creationId xmlns:p14="http://schemas.microsoft.com/office/powerpoint/2010/main" val="3091809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CF52C-1AA3-820B-6787-973407755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F107E-D984-DE2D-8693-CC5C75E498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CCA64-040A-13BC-40EB-D6F4F31812FA}"/>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E9B0C845-C00B-4E9E-CE81-449E9645FF35}"/>
              </a:ext>
            </a:extLst>
          </p:cNvPr>
          <p:cNvSpPr>
            <a:spLocks noGrp="1"/>
          </p:cNvSpPr>
          <p:nvPr>
            <p:ph type="sldNum" sz="quarter" idx="5"/>
          </p:nvPr>
        </p:nvSpPr>
        <p:spPr/>
        <p:txBody>
          <a:bodyPr/>
          <a:lstStyle/>
          <a:p>
            <a:fld id="{562543F2-A418-4667-9E76-C557A2F02A5C}" type="slidenum">
              <a:rPr lang="en-US" smtClean="0"/>
              <a:t>9</a:t>
            </a:fld>
            <a:endParaRPr lang="en-US" dirty="0"/>
          </a:p>
        </p:txBody>
      </p:sp>
    </p:spTree>
    <p:extLst>
      <p:ext uri="{BB962C8B-B14F-4D97-AF65-F5344CB8AC3E}">
        <p14:creationId xmlns:p14="http://schemas.microsoft.com/office/powerpoint/2010/main" val="1819794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857"/>
            <a:ext cx="12188951" cy="6856284"/>
          </a:xfrm>
          <a:prstGeom prst="rect">
            <a:avLst/>
          </a:prstGeom>
        </p:spPr>
      </p:pic>
      <p:sp>
        <p:nvSpPr>
          <p:cNvPr id="10" name="Text Placeholder 5"/>
          <p:cNvSpPr>
            <a:spLocks noGrp="1"/>
          </p:cNvSpPr>
          <p:nvPr>
            <p:ph type="body" sz="quarter" idx="10" hasCustomPrompt="1"/>
          </p:nvPr>
        </p:nvSpPr>
        <p:spPr>
          <a:xfrm>
            <a:off x="658368" y="3968498"/>
            <a:ext cx="6638544" cy="1650381"/>
          </a:xfrm>
          <a:prstGeom prst="rect">
            <a:avLst/>
          </a:prstGeom>
        </p:spPr>
        <p:txBody>
          <a:bodyPr lIns="0">
            <a:normAutofit/>
          </a:bodyPr>
          <a:lstStyle>
            <a:lvl1pPr marL="0" indent="0">
              <a:buNone/>
              <a:defRPr sz="2800" b="0" i="0">
                <a:solidFill>
                  <a:srgbClr val="000000"/>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4350"/>
              </a:lnSpc>
              <a:defRPr sz="4500" b="1" i="0" cap="all" baseline="0">
                <a:solidFill>
                  <a:srgbClr val="005BBB"/>
                </a:solidFill>
                <a:latin typeface="Arial Black" panose="020B0A04020102020204" pitchFamily="34" charset="0"/>
                <a:ea typeface="Arial Black" panose="020B0A04020102020204" pitchFamily="34" charset="0"/>
                <a:cs typeface="Arial" charset="0"/>
              </a:defRPr>
            </a:lvl1pPr>
          </a:lstStyle>
          <a:p>
            <a:r>
              <a:rPr lang="en-US" dirty="0"/>
              <a:t>Presentation</a:t>
            </a:r>
            <a:br>
              <a:rPr lang="en-US" dirty="0"/>
            </a:br>
            <a:r>
              <a:rPr lang="en-US" dirty="0"/>
              <a:t>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99" y="5790021"/>
            <a:ext cx="3956424" cy="741830"/>
          </a:xfrm>
          <a:prstGeom prst="rect">
            <a:avLst/>
          </a:prstGeom>
        </p:spPr>
      </p:pic>
    </p:spTree>
    <p:extLst>
      <p:ext uri="{BB962C8B-B14F-4D97-AF65-F5344CB8AC3E}">
        <p14:creationId xmlns:p14="http://schemas.microsoft.com/office/powerpoint/2010/main" val="3935767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0" name="Text Placeholder 2"/>
          <p:cNvSpPr>
            <a:spLocks noGrp="1"/>
          </p:cNvSpPr>
          <p:nvPr>
            <p:ph type="body" idx="1" hasCustomPrompt="1"/>
          </p:nvPr>
        </p:nvSpPr>
        <p:spPr>
          <a:xfrm>
            <a:off x="569470" y="2189263"/>
            <a:ext cx="4002532" cy="2768327"/>
          </a:xfrm>
          <a:prstGeom prst="rect">
            <a:avLst/>
          </a:prstGeom>
        </p:spPr>
        <p:txBody>
          <a:bodyPr>
            <a:noAutofit/>
          </a:bodyPr>
          <a:lstStyle>
            <a:lvl1pPr marL="0" indent="0">
              <a:lnSpc>
                <a:spcPts val="1950"/>
              </a:lnSpc>
              <a:buNone/>
              <a:defRPr sz="1350" b="0" i="0" spc="-38" baseline="0">
                <a:solidFill>
                  <a:srgbClr val="000000"/>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9" y="1316736"/>
            <a:ext cx="4531639"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
        <p:nvSpPr>
          <p:cNvPr id="12" name="Picture Placeholder 2"/>
          <p:cNvSpPr>
            <a:spLocks noGrp="1" noChangeAspect="1"/>
          </p:cNvSpPr>
          <p:nvPr>
            <p:ph type="pic" idx="13"/>
          </p:nvPr>
        </p:nvSpPr>
        <p:spPr>
          <a:xfrm>
            <a:off x="5114633" y="1049311"/>
            <a:ext cx="7077369" cy="295008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3" name="Picture Placeholder 2"/>
          <p:cNvSpPr>
            <a:spLocks noGrp="1" noChangeAspect="1"/>
          </p:cNvSpPr>
          <p:nvPr>
            <p:ph type="pic" idx="14"/>
          </p:nvPr>
        </p:nvSpPr>
        <p:spPr>
          <a:xfrm>
            <a:off x="5114631" y="3998296"/>
            <a:ext cx="3602523"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4" name="Picture Placeholder 2"/>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26524245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p:cNvSpPr>
            <a:spLocks noGrp="1"/>
          </p:cNvSpPr>
          <p:nvPr>
            <p:ph type="dt" sz="half" idx="10"/>
          </p:nvPr>
        </p:nvSpPr>
        <p:spPr>
          <a:xfrm>
            <a:off x="9347200" y="5765800"/>
            <a:ext cx="1828800" cy="365125"/>
          </a:xfrm>
          <a:prstGeom prst="rect">
            <a:avLst/>
          </a:prstGeom>
        </p:spPr>
        <p:txBody>
          <a:bodyPr/>
          <a:lstStyle>
            <a:lvl1pPr>
              <a:defRPr/>
            </a:lvl1pPr>
          </a:lstStyle>
          <a:p>
            <a:fld id="{8F1E0898-5AEF-C047-A9E4-CD3B3C7787D3}" type="datetimeFigureOut">
              <a:rPr lang="en-US"/>
              <a:pPr/>
              <a:t>2/26/2026</a:t>
            </a:fld>
            <a:endParaRPr lang="en-US" dirty="0"/>
          </a:p>
        </p:txBody>
      </p:sp>
      <p:sp>
        <p:nvSpPr>
          <p:cNvPr id="4" name="Footer Placeholder 4"/>
          <p:cNvSpPr>
            <a:spLocks noGrp="1"/>
          </p:cNvSpPr>
          <p:nvPr>
            <p:ph type="ftr" sz="quarter" idx="11"/>
          </p:nvPr>
        </p:nvSpPr>
        <p:spPr>
          <a:xfrm>
            <a:off x="304800" y="5765800"/>
            <a:ext cx="904240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1176000" y="5765800"/>
            <a:ext cx="508000" cy="365125"/>
          </a:xfrm>
          <a:prstGeom prst="rect">
            <a:avLst/>
          </a:prstGeom>
        </p:spPr>
        <p:txBody>
          <a:bodyPr/>
          <a:lstStyle>
            <a:lvl1pPr>
              <a:defRPr/>
            </a:lvl1pPr>
          </a:lstStyle>
          <a:p>
            <a:fld id="{664F943B-9288-B64B-9788-0431E77AB424}" type="slidenum">
              <a:rPr lang="en-US"/>
              <a:pPr/>
              <a:t>‹#›</a:t>
            </a:fld>
            <a:endParaRPr lang="en-US" dirty="0"/>
          </a:p>
        </p:txBody>
      </p:sp>
    </p:spTree>
    <p:extLst>
      <p:ext uri="{BB962C8B-B14F-4D97-AF65-F5344CB8AC3E}">
        <p14:creationId xmlns:p14="http://schemas.microsoft.com/office/powerpoint/2010/main" val="373962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857"/>
            <a:ext cx="12188951" cy="6856284"/>
          </a:xfrm>
          <a:prstGeom prst="rect">
            <a:avLst/>
          </a:prstGeom>
        </p:spPr>
      </p:pic>
      <p:sp>
        <p:nvSpPr>
          <p:cNvPr id="10" name="Text Placeholder 5"/>
          <p:cNvSpPr>
            <a:spLocks noGrp="1"/>
          </p:cNvSpPr>
          <p:nvPr>
            <p:ph type="body" sz="quarter" idx="10" hasCustomPrompt="1"/>
          </p:nvPr>
        </p:nvSpPr>
        <p:spPr>
          <a:xfrm>
            <a:off x="658368" y="3968498"/>
            <a:ext cx="6638544" cy="1650381"/>
          </a:xfrm>
          <a:prstGeom prst="rect">
            <a:avLst/>
          </a:prstGeom>
        </p:spPr>
        <p:txBody>
          <a:bodyPr lIns="0">
            <a:normAutofit/>
          </a:bodyPr>
          <a:lstStyle>
            <a:lvl1pPr marL="0" indent="0">
              <a:buNone/>
              <a:defRPr sz="2800" b="0" i="0">
                <a:solidFill>
                  <a:srgbClr val="000000"/>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4350"/>
              </a:lnSpc>
              <a:defRPr sz="4500" b="1" i="0" cap="all" baseline="0">
                <a:solidFill>
                  <a:srgbClr val="005BBB"/>
                </a:solidFill>
                <a:latin typeface="Arial Black" panose="020B0A04020102020204" pitchFamily="34" charset="0"/>
                <a:ea typeface="Arial Black" panose="020B0A04020102020204" pitchFamily="34" charset="0"/>
                <a:cs typeface="Arial" charset="0"/>
              </a:defRPr>
            </a:lvl1pPr>
          </a:lstStyle>
          <a:p>
            <a:r>
              <a:rPr lang="en-US" dirty="0"/>
              <a:t>Presentation</a:t>
            </a:r>
            <a:br>
              <a:rPr lang="en-US" dirty="0"/>
            </a:br>
            <a:r>
              <a:rPr lang="en-US" dirty="0"/>
              <a:t>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99" y="5790021"/>
            <a:ext cx="3956424" cy="741830"/>
          </a:xfrm>
          <a:prstGeom prst="rect">
            <a:avLst/>
          </a:prstGeom>
        </p:spPr>
      </p:pic>
    </p:spTree>
    <p:extLst>
      <p:ext uri="{BB962C8B-B14F-4D97-AF65-F5344CB8AC3E}">
        <p14:creationId xmlns:p14="http://schemas.microsoft.com/office/powerpoint/2010/main" val="39615510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dision Energy: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Content Placeholder 4"/>
          <p:cNvSpPr>
            <a:spLocks noGrp="1"/>
          </p:cNvSpPr>
          <p:nvPr>
            <p:ph sz="quarter" idx="10"/>
          </p:nvPr>
        </p:nvSpPr>
        <p:spPr>
          <a:xfrm>
            <a:off x="812800" y="1825626"/>
            <a:ext cx="9398000" cy="762601"/>
          </a:xfrm>
        </p:spPr>
        <p:txBody>
          <a:bodyPr/>
          <a:lstStyle>
            <a:lvl1pPr>
              <a:defRPr sz="2400">
                <a:solidFill>
                  <a:schemeClr val="accent5"/>
                </a:solidFill>
              </a:defRPr>
            </a:lvl1pPr>
            <a:lvl2pPr>
              <a:defRPr sz="2000">
                <a:solidFill>
                  <a:schemeClr val="accent5"/>
                </a:solidFill>
              </a:defRPr>
            </a:lvl2pPr>
            <a:lvl3pPr>
              <a:defRPr sz="2000"/>
            </a:lvl3pPr>
            <a:lvl4pPr>
              <a:defRPr sz="2000"/>
            </a:lvl4pPr>
            <a:lvl5pPr>
              <a:defRPr sz="2000"/>
            </a:lvl5pPr>
          </a:lstStyle>
          <a:p>
            <a:pPr lvl="0"/>
            <a:r>
              <a:rPr lang="en-US" dirty="0"/>
              <a:t>Click to edit Master text styles</a:t>
            </a:r>
          </a:p>
          <a:p>
            <a:pPr lvl="1"/>
            <a:r>
              <a:rPr lang="en-US" dirty="0"/>
              <a:t>Sub item</a:t>
            </a:r>
          </a:p>
        </p:txBody>
      </p:sp>
      <p:sp>
        <p:nvSpPr>
          <p:cNvPr id="4" name="TextBox 3"/>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03345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Content 1: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4" name="TextBox 3"/>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3872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Content 1: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1825626"/>
            <a:ext cx="9398001" cy="2077492"/>
          </a:xfrm>
        </p:spPr>
        <p:txBody>
          <a:bodyPr/>
          <a:lstStyle>
            <a:lvl1pPr marL="0" indent="0">
              <a:buFontTx/>
              <a:buNone/>
              <a:defRPr>
                <a:solidFill>
                  <a:schemeClr val="tx1"/>
                </a:solidFill>
              </a:defRPr>
            </a:lvl1pPr>
            <a:lvl2pPr marL="182875" indent="0">
              <a:buFontTx/>
              <a:buNone/>
              <a:defRPr>
                <a:solidFill>
                  <a:schemeClr val="tx1"/>
                </a:solidFill>
              </a:defRPr>
            </a:lvl2pPr>
            <a:lvl3pPr marL="365751" indent="0">
              <a:buFontTx/>
              <a:buNone/>
              <a:defRPr>
                <a:solidFill>
                  <a:schemeClr val="tx1"/>
                </a:solidFill>
              </a:defRPr>
            </a:lvl3pPr>
            <a:lvl4pPr marL="548626" indent="0">
              <a:buFontTx/>
              <a:buNone/>
              <a:defRPr>
                <a:solidFill>
                  <a:schemeClr val="tx1"/>
                </a:solidFill>
              </a:defRPr>
            </a:lvl4pPr>
            <a:lvl5pPr marL="731502" marR="0" indent="0" algn="l" defTabSz="914377" rtl="0" eaLnBrk="1" fontAlgn="auto" latinLnBrk="0" hangingPunct="1">
              <a:lnSpc>
                <a:spcPct val="100000"/>
              </a:lnSpc>
              <a:spcBef>
                <a:spcPts val="600"/>
              </a:spcBef>
              <a:spcAft>
                <a:spcPts val="0"/>
              </a:spcAft>
              <a:buClrTx/>
              <a:buSzTx/>
              <a:buFontTx/>
              <a:buNone/>
              <a:tabLst/>
              <a:defRPr>
                <a:solidFill>
                  <a:schemeClr val="tx1"/>
                </a:solidFill>
              </a:defRPr>
            </a:lvl5pPr>
            <a:lvl6pPr marL="914377">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914377" marR="0" lvl="4" indent="0" algn="l" defTabSz="914377" rtl="0" eaLnBrk="1" fontAlgn="auto" latinLnBrk="0" hangingPunct="1">
              <a:lnSpc>
                <a:spcPct val="100000"/>
              </a:lnSpc>
              <a:spcBef>
                <a:spcPts val="600"/>
              </a:spcBef>
              <a:spcAft>
                <a:spcPts val="0"/>
              </a:spcAft>
              <a:buClrTx/>
              <a:buSzTx/>
              <a:buFontTx/>
              <a:buNone/>
              <a:tabLst/>
              <a:defRPr/>
            </a:pPr>
            <a:r>
              <a:rPr lang="en-US" dirty="0"/>
              <a:t>Fifth level</a:t>
            </a:r>
          </a:p>
        </p:txBody>
      </p:sp>
      <p:sp>
        <p:nvSpPr>
          <p:cNvPr id="4" name="TextBox 3"/>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97886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Content 1A : Bullets with Circle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0" y="1825626"/>
            <a:ext cx="6300269" cy="21202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9" name="Picture Placeholder 8"/>
          <p:cNvSpPr>
            <a:spLocks noGrp="1" noChangeAspect="1"/>
          </p:cNvSpPr>
          <p:nvPr>
            <p:ph type="pic" sz="quarter" idx="10"/>
          </p:nvPr>
        </p:nvSpPr>
        <p:spPr>
          <a:xfrm>
            <a:off x="7454900" y="1822451"/>
            <a:ext cx="3081339" cy="432792"/>
          </a:xfrm>
          <a:prstGeom prst="ellipse">
            <a:avLst/>
          </a:prstGeom>
          <a:pattFill prst="smCheck">
            <a:fgClr>
              <a:schemeClr val="bg1">
                <a:lumMod val="90000"/>
              </a:schemeClr>
            </a:fgClr>
            <a:bgClr>
              <a:schemeClr val="bg1"/>
            </a:bgClr>
          </a:pattFill>
        </p:spPr>
        <p:txBody>
          <a:bodyPr/>
          <a:lstStyle/>
          <a:p>
            <a:endParaRPr lang="en-US" dirty="0"/>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38767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Content 1A: No Bullets with Circle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0" y="1825626"/>
            <a:ext cx="6300269" cy="2120239"/>
          </a:xfrm>
        </p:spPr>
        <p:txBody>
          <a:bodyPr/>
          <a:lstStyle>
            <a:lvl1pPr marL="0" indent="0">
              <a:buClr>
                <a:schemeClr val="tx1"/>
              </a:buClr>
              <a:buNone/>
              <a:defRPr>
                <a:solidFill>
                  <a:schemeClr val="tx1"/>
                </a:solidFill>
              </a:defRPr>
            </a:lvl1pPr>
            <a:lvl2pPr marL="182875" indent="0">
              <a:buClr>
                <a:schemeClr val="tx1"/>
              </a:buClr>
              <a:buNone/>
              <a:defRPr>
                <a:solidFill>
                  <a:schemeClr val="tx1"/>
                </a:solidFill>
              </a:defRPr>
            </a:lvl2pPr>
            <a:lvl3pPr marL="365751" indent="0">
              <a:buClr>
                <a:schemeClr val="tx1"/>
              </a:buClr>
              <a:buNone/>
              <a:defRPr>
                <a:solidFill>
                  <a:schemeClr val="tx1"/>
                </a:solidFill>
              </a:defRPr>
            </a:lvl3pPr>
            <a:lvl4pPr marL="548626" indent="0">
              <a:buClr>
                <a:schemeClr val="tx1"/>
              </a:buClr>
              <a:buNone/>
              <a:defRPr>
                <a:solidFill>
                  <a:schemeClr val="tx1"/>
                </a:solidFill>
              </a:defRPr>
            </a:lvl4pPr>
            <a:lvl5pPr marL="731502" indent="0">
              <a:buClr>
                <a:schemeClr val="tx1"/>
              </a:buClr>
              <a:buNone/>
              <a:defRPr>
                <a:solidFill>
                  <a:schemeClr val="tx1"/>
                </a:solidFill>
              </a:defRPr>
            </a:lvl5pPr>
            <a:lvl6pPr marL="914377"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9" name="Picture Placeholder 8"/>
          <p:cNvSpPr>
            <a:spLocks noGrp="1" noChangeAspect="1"/>
          </p:cNvSpPr>
          <p:nvPr>
            <p:ph type="pic" sz="quarter" idx="10"/>
          </p:nvPr>
        </p:nvSpPr>
        <p:spPr>
          <a:xfrm>
            <a:off x="7454900" y="1822451"/>
            <a:ext cx="3081339" cy="432792"/>
          </a:xfrm>
          <a:prstGeom prst="ellipse">
            <a:avLst/>
          </a:prstGeom>
          <a:pattFill prst="smCheck">
            <a:fgClr>
              <a:schemeClr val="bg1">
                <a:lumMod val="90000"/>
              </a:schemeClr>
            </a:fgClr>
            <a:bgClr>
              <a:schemeClr val="bg1"/>
            </a:bgClr>
          </a:pattFill>
        </p:spPr>
        <p:txBody>
          <a:bodyPr/>
          <a:lstStyle/>
          <a:p>
            <a:endParaRPr lang="en-US" dirty="0"/>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54271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Content 2: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1825626"/>
            <a:ext cx="9398001"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solidFill>
                  <a:schemeClr val="tx1"/>
                </a:solidFill>
              </a:defRPr>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Box 3"/>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38717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Content 2: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1825626"/>
            <a:ext cx="9398001" cy="2077492"/>
          </a:xfrm>
        </p:spPr>
        <p:txBody>
          <a:bodyPr/>
          <a:lstStyle>
            <a:lvl1pPr marL="0" indent="0">
              <a:spcBef>
                <a:spcPts val="1200"/>
              </a:spcBef>
              <a:buNone/>
              <a:defRPr b="1">
                <a:solidFill>
                  <a:schemeClr val="accent5"/>
                </a:solidFill>
              </a:defRPr>
            </a:lvl1pPr>
            <a:lvl2pPr marL="0" indent="0">
              <a:spcBef>
                <a:spcPts val="600"/>
              </a:spcBef>
              <a:buFont typeface="ArialMT" charset="0"/>
              <a:buNone/>
              <a:defRPr>
                <a:solidFill>
                  <a:schemeClr val="tx1"/>
                </a:solidFill>
              </a:defRPr>
            </a:lvl2pPr>
            <a:lvl3pPr marL="182875" indent="0">
              <a:spcBef>
                <a:spcPts val="600"/>
              </a:spcBef>
              <a:buFont typeface="Arial" charset="0"/>
              <a:buNone/>
              <a:defRPr>
                <a:solidFill>
                  <a:schemeClr val="tx1"/>
                </a:solidFill>
              </a:defRPr>
            </a:lvl3pPr>
            <a:lvl4pPr marL="365751" indent="0">
              <a:spcBef>
                <a:spcPts val="600"/>
              </a:spcBef>
              <a:buFont typeface="ArialMT" charset="0"/>
              <a:buNone/>
              <a:defRPr>
                <a:solidFill>
                  <a:schemeClr val="tx1"/>
                </a:solidFill>
              </a:defRPr>
            </a:lvl4pPr>
            <a:lvl5pPr marL="548626" marR="0" indent="0" algn="l" defTabSz="914377" rtl="0" eaLnBrk="1" fontAlgn="auto" latinLnBrk="0" hangingPunct="1">
              <a:lnSpc>
                <a:spcPct val="100000"/>
              </a:lnSpc>
              <a:spcBef>
                <a:spcPts val="600"/>
              </a:spcBef>
              <a:spcAft>
                <a:spcPts val="0"/>
              </a:spcAft>
              <a:buClrTx/>
              <a:buSzTx/>
              <a:buFont typeface="Arial" charset="0"/>
              <a:buNone/>
              <a:tabLst/>
              <a:defRPr baseline="0">
                <a:solidFill>
                  <a:schemeClr val="tx1"/>
                </a:solidFill>
              </a:defRPr>
            </a:lvl5pPr>
            <a:lvl6pPr marL="914377">
              <a:spcBef>
                <a:spcPts val="600"/>
              </a:spcBef>
              <a:defRPr baseline="0"/>
            </a:lvl6pPr>
            <a:lvl7pPr marL="914377">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731502" marR="0" lvl="5" indent="0" algn="l" defTabSz="914377" rtl="0" eaLnBrk="1" fontAlgn="auto" latinLnBrk="0" hangingPunct="1">
              <a:lnSpc>
                <a:spcPct val="100000"/>
              </a:lnSpc>
              <a:spcBef>
                <a:spcPts val="600"/>
              </a:spcBef>
              <a:spcAft>
                <a:spcPts val="0"/>
              </a:spcAft>
              <a:buClrTx/>
              <a:buSzTx/>
              <a:buFont typeface="Arial" charset="0"/>
              <a:buNone/>
              <a:tabLst/>
              <a:defRPr/>
            </a:pPr>
            <a:r>
              <a:rPr lang="en-US" dirty="0"/>
              <a:t>Sixth level</a:t>
            </a:r>
          </a:p>
        </p:txBody>
      </p:sp>
      <p:sp>
        <p:nvSpPr>
          <p:cNvPr id="4" name="TextBox 3"/>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96025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Content 3: Plus Subhead – Bullets">
    <p:spTree>
      <p:nvGrpSpPr>
        <p:cNvPr id="1" name=""/>
        <p:cNvGrpSpPr/>
        <p:nvPr/>
      </p:nvGrpSpPr>
      <p:grpSpPr>
        <a:xfrm>
          <a:off x="0" y="0"/>
          <a:ext cx="0" cy="0"/>
          <a:chOff x="0" y="0"/>
          <a:chExt cx="0" cy="0"/>
        </a:xfrm>
      </p:grpSpPr>
      <p:sp>
        <p:nvSpPr>
          <p:cNvPr id="2" name="Title 1"/>
          <p:cNvSpPr>
            <a:spLocks noGrp="1"/>
          </p:cNvSpPr>
          <p:nvPr>
            <p:ph type="title"/>
          </p:nvPr>
        </p:nvSpPr>
        <p:spPr>
          <a:xfrm>
            <a:off x="812801" y="898677"/>
            <a:ext cx="9398001" cy="443199"/>
          </a:xfrm>
        </p:spPr>
        <p:txBody>
          <a:bodyPr/>
          <a:lstStyle/>
          <a:p>
            <a:r>
              <a:rPr lang="en-US" dirty="0"/>
              <a:t>Click to edit Master title style</a:t>
            </a:r>
          </a:p>
        </p:txBody>
      </p:sp>
      <p:sp>
        <p:nvSpPr>
          <p:cNvPr id="3" name="Content Placeholder 2"/>
          <p:cNvSpPr>
            <a:spLocks noGrp="1"/>
          </p:cNvSpPr>
          <p:nvPr>
            <p:ph idx="1"/>
          </p:nvPr>
        </p:nvSpPr>
        <p:spPr>
          <a:xfrm>
            <a:off x="812801" y="2225152"/>
            <a:ext cx="9398000" cy="3966643"/>
          </a:xfrm>
        </p:spPr>
        <p:txBody>
          <a:bodyPr wrap="square">
            <a:noAutofit/>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10" name="Text Placeholder 9"/>
          <p:cNvSpPr>
            <a:spLocks noGrp="1"/>
          </p:cNvSpPr>
          <p:nvPr>
            <p:ph type="body" sz="quarter" idx="10"/>
          </p:nvPr>
        </p:nvSpPr>
        <p:spPr>
          <a:xfrm>
            <a:off x="812801" y="1816295"/>
            <a:ext cx="9398001" cy="338555"/>
          </a:xfrm>
        </p:spPr>
        <p:txBody>
          <a:bodyPr wrap="square" anchor="b" anchorCtr="0">
            <a:spAutoFit/>
          </a:bodyPr>
          <a:lstStyle>
            <a:lvl1pPr marL="0" indent="0" hangingPunct="1">
              <a:spcBef>
                <a:spcPts val="0"/>
              </a:spcBef>
              <a:buFontTx/>
              <a:buNone/>
              <a:defRPr sz="2200" baseline="0">
                <a:latin typeface="+mn-lt"/>
              </a:defRPr>
            </a:lvl1pPr>
            <a:lvl2pPr marL="182875" indent="0" hangingPunct="1">
              <a:buFontTx/>
              <a:buNone/>
              <a:defRPr sz="1800" baseline="0">
                <a:latin typeface="+mn-lt"/>
              </a:defRPr>
            </a:lvl2pPr>
            <a:lvl3pPr marL="365751" indent="0" hangingPunct="1">
              <a:buFontTx/>
              <a:buNone/>
              <a:defRPr sz="1800" baseline="0">
                <a:latin typeface="+mn-lt"/>
              </a:defRPr>
            </a:lvl3pPr>
            <a:lvl4pPr marL="548626" indent="0" hangingPunct="1">
              <a:buFontTx/>
              <a:buNone/>
              <a:defRPr sz="1800" baseline="0">
                <a:latin typeface="+mn-lt"/>
              </a:defRPr>
            </a:lvl4pPr>
            <a:lvl5pPr marL="731502" indent="0" hangingPunct="1">
              <a:buFontTx/>
              <a:buNone/>
              <a:defRPr sz="1800" baseline="0">
                <a:latin typeface="+mn-lt"/>
              </a:defRPr>
            </a:lvl5pPr>
          </a:lstStyle>
          <a:p>
            <a:pPr lvl="0"/>
            <a:r>
              <a:rPr lang="en-US" dirty="0"/>
              <a:t>Click to edit Master text styles</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49621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20">
          <p15:clr>
            <a:srgbClr val="FBAE40"/>
          </p15:clr>
        </p15:guide>
        <p15:guide id="2" orient="horz" pos="1531">
          <p15:clr>
            <a:srgbClr val="FBAE40"/>
          </p15:clr>
        </p15:guide>
        <p15:guide id="3"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12192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13215906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Content 3: Plus Subhead – No Bullets">
    <p:spTree>
      <p:nvGrpSpPr>
        <p:cNvPr id="1" name=""/>
        <p:cNvGrpSpPr/>
        <p:nvPr/>
      </p:nvGrpSpPr>
      <p:grpSpPr>
        <a:xfrm>
          <a:off x="0" y="0"/>
          <a:ext cx="0" cy="0"/>
          <a:chOff x="0" y="0"/>
          <a:chExt cx="0" cy="0"/>
        </a:xfrm>
      </p:grpSpPr>
      <p:sp>
        <p:nvSpPr>
          <p:cNvPr id="2" name="Title 1"/>
          <p:cNvSpPr>
            <a:spLocks noGrp="1"/>
          </p:cNvSpPr>
          <p:nvPr>
            <p:ph type="title"/>
          </p:nvPr>
        </p:nvSpPr>
        <p:spPr>
          <a:xfrm>
            <a:off x="812801" y="898677"/>
            <a:ext cx="9398000" cy="443199"/>
          </a:xfrm>
        </p:spPr>
        <p:txBody>
          <a:bodyPr/>
          <a:lstStyle/>
          <a:p>
            <a:r>
              <a:rPr lang="en-US" dirty="0"/>
              <a:t>Click to edit Master title style</a:t>
            </a:r>
          </a:p>
        </p:txBody>
      </p:sp>
      <p:sp>
        <p:nvSpPr>
          <p:cNvPr id="3" name="Content Placeholder 2"/>
          <p:cNvSpPr>
            <a:spLocks noGrp="1"/>
          </p:cNvSpPr>
          <p:nvPr>
            <p:ph idx="1"/>
          </p:nvPr>
        </p:nvSpPr>
        <p:spPr>
          <a:xfrm>
            <a:off x="812801" y="2225152"/>
            <a:ext cx="9398000" cy="3966643"/>
          </a:xfrm>
        </p:spPr>
        <p:txBody>
          <a:bodyPr wrap="square">
            <a:noAutofit/>
          </a:bodyPr>
          <a:lstStyle>
            <a:lvl1pPr marL="0" indent="0">
              <a:buFontTx/>
              <a:buNone/>
              <a:defRPr>
                <a:solidFill>
                  <a:schemeClr val="tx1"/>
                </a:solidFill>
              </a:defRPr>
            </a:lvl1pPr>
            <a:lvl2pPr marL="182875" indent="0">
              <a:buFontTx/>
              <a:buNone/>
              <a:defRPr>
                <a:solidFill>
                  <a:schemeClr val="tx1"/>
                </a:solidFill>
              </a:defRPr>
            </a:lvl2pPr>
            <a:lvl3pPr marL="365751" indent="0">
              <a:buFontTx/>
              <a:buNone/>
              <a:defRPr>
                <a:solidFill>
                  <a:schemeClr val="tx1"/>
                </a:solidFill>
              </a:defRPr>
            </a:lvl3pPr>
            <a:lvl4pPr marL="548626" indent="0">
              <a:buFontTx/>
              <a:buNone/>
              <a:defRPr>
                <a:solidFill>
                  <a:schemeClr val="tx1"/>
                </a:solidFill>
              </a:defRPr>
            </a:lvl4pPr>
            <a:lvl5pPr marL="731502" marR="0" indent="0" algn="l" defTabSz="914377" rtl="0" eaLnBrk="1" fontAlgn="auto" latinLnBrk="0" hangingPunct="1">
              <a:lnSpc>
                <a:spcPct val="100000"/>
              </a:lnSpc>
              <a:spcBef>
                <a:spcPts val="600"/>
              </a:spcBef>
              <a:spcAft>
                <a:spcPts val="0"/>
              </a:spcAft>
              <a:buClrTx/>
              <a:buSzTx/>
              <a:buFontTx/>
              <a:buNone/>
              <a:tabLst/>
              <a:defRPr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914377" marR="0" lvl="4" indent="0" algn="l" defTabSz="914377" rtl="0" eaLnBrk="1" fontAlgn="auto" latinLnBrk="0" hangingPunct="1">
              <a:lnSpc>
                <a:spcPct val="100000"/>
              </a:lnSpc>
              <a:spcBef>
                <a:spcPts val="600"/>
              </a:spcBef>
              <a:spcAft>
                <a:spcPts val="0"/>
              </a:spcAft>
              <a:buClrTx/>
              <a:buSzTx/>
              <a:buFontTx/>
              <a:buNone/>
              <a:tabLst/>
              <a:defRPr/>
            </a:pPr>
            <a:r>
              <a:rPr lang="en-US" dirty="0"/>
              <a:t>Sixth level</a:t>
            </a:r>
          </a:p>
        </p:txBody>
      </p:sp>
      <p:sp>
        <p:nvSpPr>
          <p:cNvPr id="10" name="Text Placeholder 9"/>
          <p:cNvSpPr>
            <a:spLocks noGrp="1"/>
          </p:cNvSpPr>
          <p:nvPr>
            <p:ph type="body" sz="quarter" idx="10"/>
          </p:nvPr>
        </p:nvSpPr>
        <p:spPr>
          <a:xfrm>
            <a:off x="812801" y="1816295"/>
            <a:ext cx="9398001" cy="338555"/>
          </a:xfrm>
        </p:spPr>
        <p:txBody>
          <a:bodyPr wrap="square" anchor="b" anchorCtr="0">
            <a:spAutoFit/>
          </a:bodyPr>
          <a:lstStyle>
            <a:lvl1pPr marL="0" indent="0" hangingPunct="1">
              <a:spcBef>
                <a:spcPts val="0"/>
              </a:spcBef>
              <a:buFontTx/>
              <a:buNone/>
              <a:defRPr sz="2200" baseline="0">
                <a:latin typeface="+mn-lt"/>
              </a:defRPr>
            </a:lvl1pPr>
            <a:lvl2pPr marL="182875" indent="0" hangingPunct="1">
              <a:buFontTx/>
              <a:buNone/>
              <a:defRPr sz="1800" baseline="0">
                <a:latin typeface="+mn-lt"/>
              </a:defRPr>
            </a:lvl2pPr>
            <a:lvl3pPr marL="365751" indent="0" hangingPunct="1">
              <a:buFontTx/>
              <a:buNone/>
              <a:defRPr sz="1800" baseline="0">
                <a:latin typeface="+mn-lt"/>
              </a:defRPr>
            </a:lvl3pPr>
            <a:lvl4pPr marL="548626" indent="0" hangingPunct="1">
              <a:buFontTx/>
              <a:buNone/>
              <a:defRPr sz="1800" baseline="0">
                <a:latin typeface="+mn-lt"/>
              </a:defRPr>
            </a:lvl4pPr>
            <a:lvl5pPr marL="731502" indent="0" hangingPunct="1">
              <a:buFontTx/>
              <a:buNone/>
              <a:defRPr sz="1800" baseline="0">
                <a:latin typeface="+mn-lt"/>
              </a:defRPr>
            </a:lvl5pPr>
          </a:lstStyle>
          <a:p>
            <a:pPr lvl="0"/>
            <a:r>
              <a:rPr lang="en-US" dirty="0"/>
              <a:t>Click to edit Master text styles</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77950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20">
          <p15:clr>
            <a:srgbClr val="FBAE40"/>
          </p15:clr>
        </p15:guide>
        <p15:guide id="2" orient="horz" pos="1531">
          <p15:clr>
            <a:srgbClr val="FBAE40"/>
          </p15:clr>
        </p15:guide>
        <p15:guide id="3" orient="horz" pos="216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1: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12800" y="1825626"/>
            <a:ext cx="4586288" cy="21202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4" name="Content Placeholder 3"/>
          <p:cNvSpPr>
            <a:spLocks noGrp="1"/>
          </p:cNvSpPr>
          <p:nvPr>
            <p:ph sz="half" idx="2"/>
          </p:nvPr>
        </p:nvSpPr>
        <p:spPr>
          <a:xfrm>
            <a:off x="5638800" y="1825626"/>
            <a:ext cx="4572000" cy="21202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09255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1: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12800" y="1825626"/>
            <a:ext cx="4586288" cy="2120239"/>
          </a:xfrm>
        </p:spPr>
        <p:txBody>
          <a:bodyPr/>
          <a:lstStyle>
            <a:lvl1pPr marL="0" indent="0">
              <a:buNone/>
              <a:defRPr/>
            </a:lvl1pPr>
            <a:lvl2pPr marL="182875" indent="0">
              <a:buNone/>
              <a:defRPr/>
            </a:lvl2pPr>
            <a:lvl3pPr marL="365751" indent="0">
              <a:buNone/>
              <a:defRPr/>
            </a:lvl3pPr>
            <a:lvl4pPr marL="548626" indent="0">
              <a:buNone/>
              <a:defRPr/>
            </a:lvl4pPr>
            <a:lvl5pPr marL="731502" indent="0">
              <a:buNone/>
              <a:defRPr/>
            </a:lvl5pPr>
            <a:lvl6pPr marL="914377"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3"/>
          <p:cNvSpPr>
            <a:spLocks noGrp="1"/>
          </p:cNvSpPr>
          <p:nvPr>
            <p:ph sz="half" idx="2"/>
          </p:nvPr>
        </p:nvSpPr>
        <p:spPr>
          <a:xfrm>
            <a:off x="5638800" y="1825626"/>
            <a:ext cx="4572000" cy="2120239"/>
          </a:xfrm>
        </p:spPr>
        <p:txBody>
          <a:bodyPr/>
          <a:lstStyle>
            <a:lvl1pPr marL="0" indent="0">
              <a:buNone/>
              <a:defRPr/>
            </a:lvl1pPr>
            <a:lvl2pPr marL="182875" indent="0">
              <a:buNone/>
              <a:defRPr/>
            </a:lvl2pPr>
            <a:lvl3pPr marL="365751" indent="0">
              <a:buNone/>
              <a:defRPr/>
            </a:lvl3pPr>
            <a:lvl4pPr marL="548626" indent="0">
              <a:buNone/>
              <a:defRPr/>
            </a:lvl4pPr>
            <a:lvl5pPr marL="731502" indent="0">
              <a:buNone/>
              <a:defRPr/>
            </a:lvl5pPr>
            <a:lvl6pPr marL="914377"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62128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wo Content 2: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1825626"/>
            <a:ext cx="4586288"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2"/>
          <p:cNvSpPr>
            <a:spLocks noGrp="1"/>
          </p:cNvSpPr>
          <p:nvPr>
            <p:ph idx="10"/>
          </p:nvPr>
        </p:nvSpPr>
        <p:spPr>
          <a:xfrm>
            <a:off x="5642496" y="1825626"/>
            <a:ext cx="4568304"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43410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wo Content 2: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1825626"/>
            <a:ext cx="4586288" cy="2154436"/>
          </a:xfrm>
        </p:spPr>
        <p:txBody>
          <a:bodyPr/>
          <a:lstStyle>
            <a:lvl1pPr marL="0" indent="0">
              <a:spcBef>
                <a:spcPts val="1200"/>
              </a:spcBef>
              <a:buClr>
                <a:schemeClr val="tx1"/>
              </a:buClr>
              <a:buNone/>
              <a:defRPr sz="2000" b="1">
                <a:solidFill>
                  <a:schemeClr val="accent5"/>
                </a:solidFill>
              </a:defRPr>
            </a:lvl1pPr>
            <a:lvl2pPr marL="0" indent="0">
              <a:spcBef>
                <a:spcPts val="600"/>
              </a:spcBef>
              <a:buClr>
                <a:schemeClr val="tx1"/>
              </a:buClr>
              <a:buFontTx/>
              <a:buNone/>
              <a:defRPr sz="1800">
                <a:solidFill>
                  <a:schemeClr val="tx1"/>
                </a:solidFill>
              </a:defRPr>
            </a:lvl2pPr>
            <a:lvl3pPr marL="182875" indent="0">
              <a:spcBef>
                <a:spcPts val="600"/>
              </a:spcBef>
              <a:buClr>
                <a:schemeClr val="tx1"/>
              </a:buClr>
              <a:buFontTx/>
              <a:buNone/>
              <a:defRPr sz="1800">
                <a:solidFill>
                  <a:schemeClr val="tx1"/>
                </a:solidFill>
              </a:defRPr>
            </a:lvl3pPr>
            <a:lvl4pPr marL="365751" indent="0">
              <a:spcBef>
                <a:spcPts val="600"/>
              </a:spcBef>
              <a:buClr>
                <a:schemeClr val="tx1"/>
              </a:buClr>
              <a:buFontTx/>
              <a:buNone/>
              <a:defRPr lang="en-US" sz="1800" kern="1200" baseline="0" dirty="0" smtClean="0">
                <a:solidFill>
                  <a:schemeClr val="tx1"/>
                </a:solidFill>
                <a:latin typeface="+mj-lt"/>
                <a:ea typeface="+mn-ea"/>
                <a:cs typeface="+mn-cs"/>
              </a:defRPr>
            </a:lvl4pPr>
            <a:lvl5pPr marL="548626" marR="0" indent="0" algn="l" defTabSz="914377" rtl="0" eaLnBrk="1" fontAlgn="auto" latinLnBrk="0" hangingPunct="1">
              <a:lnSpc>
                <a:spcPct val="100000"/>
              </a:lnSpc>
              <a:spcBef>
                <a:spcPts val="600"/>
              </a:spcBef>
              <a:spcAft>
                <a:spcPts val="0"/>
              </a:spcAft>
              <a:buClr>
                <a:schemeClr val="tx1"/>
              </a:buClr>
              <a:buSzTx/>
              <a:buFontTx/>
              <a:buNone/>
              <a:tabLst/>
              <a:defRPr sz="1800" baseline="0">
                <a:solidFill>
                  <a:schemeClr val="tx1"/>
                </a:solidFill>
              </a:defRPr>
            </a:lvl5pPr>
            <a:lvl6pPr marL="731502" indent="0">
              <a:spcBef>
                <a:spcPts val="600"/>
              </a:spcBef>
              <a:buClr>
                <a:schemeClr val="tx1"/>
              </a:buClr>
              <a:buFontTx/>
              <a:buNone/>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2"/>
          <p:cNvSpPr>
            <a:spLocks noGrp="1"/>
          </p:cNvSpPr>
          <p:nvPr>
            <p:ph idx="10"/>
          </p:nvPr>
        </p:nvSpPr>
        <p:spPr>
          <a:xfrm>
            <a:off x="5642496" y="1825626"/>
            <a:ext cx="4568304" cy="2154436"/>
          </a:xfrm>
        </p:spPr>
        <p:txBody>
          <a:bodyPr/>
          <a:lstStyle>
            <a:lvl1pPr marL="0" indent="0">
              <a:spcBef>
                <a:spcPts val="1200"/>
              </a:spcBef>
              <a:buClr>
                <a:schemeClr val="tx1"/>
              </a:buClr>
              <a:buNone/>
              <a:defRPr sz="2000" b="1">
                <a:solidFill>
                  <a:schemeClr val="accent5"/>
                </a:solidFill>
              </a:defRPr>
            </a:lvl1pPr>
            <a:lvl2pPr marL="0" indent="0">
              <a:spcBef>
                <a:spcPts val="600"/>
              </a:spcBef>
              <a:buClr>
                <a:schemeClr val="tx1"/>
              </a:buClr>
              <a:buFontTx/>
              <a:buNone/>
              <a:defRPr sz="1800">
                <a:solidFill>
                  <a:schemeClr val="tx1"/>
                </a:solidFill>
              </a:defRPr>
            </a:lvl2pPr>
            <a:lvl3pPr marL="182875" indent="0">
              <a:spcBef>
                <a:spcPts val="600"/>
              </a:spcBef>
              <a:buClr>
                <a:schemeClr val="tx1"/>
              </a:buClr>
              <a:buFontTx/>
              <a:buNone/>
              <a:defRPr sz="1800">
                <a:solidFill>
                  <a:schemeClr val="tx1"/>
                </a:solidFill>
              </a:defRPr>
            </a:lvl3pPr>
            <a:lvl4pPr marL="365751" indent="0">
              <a:spcBef>
                <a:spcPts val="600"/>
              </a:spcBef>
              <a:buClr>
                <a:schemeClr val="tx1"/>
              </a:buClr>
              <a:buFontTx/>
              <a:buNone/>
              <a:defRPr lang="en-US" sz="1800" kern="1200" baseline="0" dirty="0" smtClean="0">
                <a:solidFill>
                  <a:schemeClr val="tx1"/>
                </a:solidFill>
                <a:latin typeface="+mj-lt"/>
                <a:ea typeface="+mn-ea"/>
                <a:cs typeface="+mn-cs"/>
              </a:defRPr>
            </a:lvl4pPr>
            <a:lvl5pPr marL="548626" marR="0" indent="0" algn="l" defTabSz="914377" rtl="0" eaLnBrk="1" fontAlgn="auto" latinLnBrk="0" hangingPunct="1">
              <a:lnSpc>
                <a:spcPct val="100000"/>
              </a:lnSpc>
              <a:spcBef>
                <a:spcPts val="600"/>
              </a:spcBef>
              <a:spcAft>
                <a:spcPts val="0"/>
              </a:spcAft>
              <a:buClr>
                <a:schemeClr val="tx1"/>
              </a:buClr>
              <a:buSzTx/>
              <a:buFontTx/>
              <a:buNone/>
              <a:tabLst/>
              <a:defRPr sz="1800" baseline="0">
                <a:solidFill>
                  <a:schemeClr val="tx1"/>
                </a:solidFill>
              </a:defRPr>
            </a:lvl5pPr>
            <a:lvl6pPr marL="731502" indent="0">
              <a:spcBef>
                <a:spcPts val="600"/>
              </a:spcBef>
              <a:buClr>
                <a:schemeClr val="tx1"/>
              </a:buClr>
              <a:buFontTx/>
              <a:buNone/>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24366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mparison 1: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801" y="2097519"/>
            <a:ext cx="4575879" cy="338554"/>
          </a:xfrm>
        </p:spPr>
        <p:txBody>
          <a:bodyPr anchor="b">
            <a:spAutoFit/>
          </a:bodyPr>
          <a:lstStyle>
            <a:lvl1pPr marL="0" indent="0">
              <a:lnSpc>
                <a:spcPct val="90000"/>
              </a:lnSpc>
              <a:spcBef>
                <a:spcPts val="0"/>
              </a:spcBef>
              <a:buNone/>
              <a:defRPr lang="en-US" sz="2200" b="0" kern="1200" baseline="0" dirty="0" smtClean="0">
                <a:solidFill>
                  <a:schemeClr val="accent5"/>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00000"/>
              </a:lnSpc>
              <a:spcBef>
                <a:spcPts val="1000"/>
              </a:spcBef>
              <a:spcAft>
                <a:spcPts val="0"/>
              </a:spcAft>
              <a:buFontTx/>
              <a:buNone/>
            </a:pPr>
            <a:r>
              <a:rPr lang="en-US" dirty="0"/>
              <a:t>Click to edit Master text styles</a:t>
            </a:r>
          </a:p>
        </p:txBody>
      </p:sp>
      <p:sp>
        <p:nvSpPr>
          <p:cNvPr id="4" name="Content Placeholder 3"/>
          <p:cNvSpPr>
            <a:spLocks noGrp="1"/>
          </p:cNvSpPr>
          <p:nvPr>
            <p:ph sz="half" idx="2"/>
          </p:nvPr>
        </p:nvSpPr>
        <p:spPr>
          <a:xfrm>
            <a:off x="812802" y="2505075"/>
            <a:ext cx="4575879" cy="3678239"/>
          </a:xfrm>
        </p:spPr>
        <p:txBody>
          <a:bodyPr>
            <a:noAutofit/>
          </a:bodyPr>
          <a:lstStyle>
            <a:lvl1pPr>
              <a:buClr>
                <a:schemeClr val="tx1"/>
              </a:buClr>
              <a:defRPr>
                <a:solidFill>
                  <a:schemeClr val="tx1"/>
                </a:solidFill>
              </a:defRPr>
            </a:lvl1pPr>
            <a:lvl2pPr>
              <a:buClr>
                <a:schemeClr val="tx1"/>
              </a:buClr>
              <a:defRPr>
                <a:solidFill>
                  <a:schemeClr val="tx1"/>
                </a:solidFill>
              </a:defRPr>
            </a:lvl2pPr>
            <a:lvl3pPr marL="548626" indent="-182875">
              <a:buClr>
                <a:schemeClr val="tx1"/>
              </a:buClr>
              <a:buFont typeface="ArialMT" charset="0"/>
              <a:buChar char="›"/>
              <a:defRPr>
                <a:solidFill>
                  <a:schemeClr val="tx1"/>
                </a:solidFill>
              </a:defRPr>
            </a:lvl3pPr>
            <a:lvl4pPr>
              <a:buClr>
                <a:schemeClr val="tx1"/>
              </a:buClr>
              <a:defRPr>
                <a:solidFill>
                  <a:schemeClr val="tx1"/>
                </a:solidFill>
              </a:defRPr>
            </a:lvl4pPr>
            <a:lvl5pPr marL="1097253"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baseline="0">
                <a:solidFill>
                  <a:schemeClr val="tx1"/>
                </a:solidFill>
              </a:defRPr>
            </a:lvl5pPr>
            <a:lvl6pPr marL="914377" indent="-182875">
              <a:buFont typeface="ArialMT"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5" name="Text Placeholder 4"/>
          <p:cNvSpPr>
            <a:spLocks noGrp="1"/>
          </p:cNvSpPr>
          <p:nvPr>
            <p:ph type="body" sz="quarter" idx="3"/>
          </p:nvPr>
        </p:nvSpPr>
        <p:spPr>
          <a:xfrm>
            <a:off x="5639963" y="2097519"/>
            <a:ext cx="4570840" cy="338554"/>
          </a:xfrm>
        </p:spPr>
        <p:txBody>
          <a:bodyPr anchor="b">
            <a:spAutoFit/>
          </a:bodyPr>
          <a:lstStyle>
            <a:lvl1pPr marL="0" indent="0">
              <a:spcBef>
                <a:spcPts val="0"/>
              </a:spcBef>
              <a:buNone/>
              <a:defRPr lang="en-US" sz="2200" b="0" kern="1200" baseline="0" dirty="0" smtClean="0">
                <a:solidFill>
                  <a:schemeClr val="accent5"/>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00000"/>
              </a:lnSpc>
              <a:spcBef>
                <a:spcPts val="1000"/>
              </a:spcBef>
              <a:spcAft>
                <a:spcPts val="0"/>
              </a:spcAft>
              <a:buFontTx/>
              <a:buNone/>
            </a:pPr>
            <a:r>
              <a:rPr lang="en-US" dirty="0"/>
              <a:t>Click to edit Master text styles</a:t>
            </a:r>
          </a:p>
        </p:txBody>
      </p:sp>
      <p:sp>
        <p:nvSpPr>
          <p:cNvPr id="6" name="Content Placeholder 5"/>
          <p:cNvSpPr>
            <a:spLocks noGrp="1"/>
          </p:cNvSpPr>
          <p:nvPr>
            <p:ph sz="quarter" idx="4"/>
          </p:nvPr>
        </p:nvSpPr>
        <p:spPr>
          <a:xfrm>
            <a:off x="5639965" y="2505075"/>
            <a:ext cx="4570839" cy="3678239"/>
          </a:xfrm>
        </p:spPr>
        <p:txBody>
          <a:bodyPr>
            <a:noAutofit/>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marL="1097253" indent="-182875">
              <a:buClr>
                <a:schemeClr val="tx1"/>
              </a:buClr>
              <a:buFont typeface="Arial" charset="0"/>
              <a:buChar char="•"/>
              <a:defRPr>
                <a:solidFill>
                  <a:schemeClr val="tx1"/>
                </a:solidFill>
              </a:defRPr>
            </a:lvl5pPr>
            <a:lvl6pPr marL="914377" indent="-182875">
              <a:buFont typeface="ArialMT"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7" name="Title 6"/>
          <p:cNvSpPr>
            <a:spLocks noGrp="1"/>
          </p:cNvSpPr>
          <p:nvPr>
            <p:ph type="title"/>
          </p:nvPr>
        </p:nvSpPr>
        <p:spPr/>
        <p:txBody>
          <a:bodyPr/>
          <a:lstStyle/>
          <a:p>
            <a:r>
              <a:rPr lang="en-US" dirty="0"/>
              <a:t>Click to edit Master title style</a:t>
            </a:r>
          </a:p>
        </p:txBody>
      </p:sp>
      <p:sp>
        <p:nvSpPr>
          <p:cNvPr id="8" name="TextBox 7"/>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40182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mparison 1: No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801" y="2097519"/>
            <a:ext cx="4575879" cy="338554"/>
          </a:xfrm>
        </p:spPr>
        <p:txBody>
          <a:bodyPr anchor="b">
            <a:spAutoFit/>
          </a:bodyPr>
          <a:lstStyle>
            <a:lvl1pPr marL="0" indent="0">
              <a:lnSpc>
                <a:spcPct val="90000"/>
              </a:lnSpc>
              <a:spcBef>
                <a:spcPts val="0"/>
              </a:spcBef>
              <a:buNone/>
              <a:defRPr lang="en-US" sz="2200" kern="1200" baseline="0" dirty="0" smtClean="0">
                <a:solidFill>
                  <a:schemeClr val="accent5"/>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00000"/>
              </a:lnSpc>
              <a:spcBef>
                <a:spcPts val="1000"/>
              </a:spcBef>
              <a:spcAft>
                <a:spcPts val="0"/>
              </a:spcAft>
              <a:buFontTx/>
              <a:buNone/>
            </a:pPr>
            <a:r>
              <a:rPr lang="en-US" dirty="0"/>
              <a:t>Click to edit Master text styles</a:t>
            </a:r>
          </a:p>
        </p:txBody>
      </p:sp>
      <p:sp>
        <p:nvSpPr>
          <p:cNvPr id="4" name="Content Placeholder 3"/>
          <p:cNvSpPr>
            <a:spLocks noGrp="1"/>
          </p:cNvSpPr>
          <p:nvPr>
            <p:ph sz="half" idx="2"/>
          </p:nvPr>
        </p:nvSpPr>
        <p:spPr>
          <a:xfrm>
            <a:off x="812802" y="2505075"/>
            <a:ext cx="4575879" cy="3678239"/>
          </a:xfrm>
        </p:spPr>
        <p:txBody>
          <a:bodyPr>
            <a:noAutofit/>
          </a:bodyPr>
          <a:lstStyle>
            <a:lvl1pPr marL="0" indent="0">
              <a:buClr>
                <a:schemeClr val="tx1"/>
              </a:buClr>
              <a:buFontTx/>
              <a:buNone/>
              <a:defRPr/>
            </a:lvl1pPr>
            <a:lvl2pPr marL="182875" indent="0">
              <a:buClr>
                <a:schemeClr val="tx1"/>
              </a:buClr>
              <a:buFontTx/>
              <a:buNone/>
              <a:defRPr/>
            </a:lvl2pPr>
            <a:lvl3pPr marL="365751" indent="0">
              <a:buClr>
                <a:schemeClr val="tx1"/>
              </a:buClr>
              <a:buFontTx/>
              <a:buNone/>
              <a:defRPr/>
            </a:lvl3pPr>
            <a:lvl4pPr marL="548626" indent="0">
              <a:buClr>
                <a:schemeClr val="tx1"/>
              </a:buClr>
              <a:buFontTx/>
              <a:buNone/>
              <a:defRPr/>
            </a:lvl4pPr>
            <a:lvl5pPr marL="914377" marR="0" indent="0" algn="l" defTabSz="914377" rtl="0" eaLnBrk="1" fontAlgn="auto" latinLnBrk="0" hangingPunct="1">
              <a:lnSpc>
                <a:spcPct val="100000"/>
              </a:lnSpc>
              <a:spcBef>
                <a:spcPts val="600"/>
              </a:spcBef>
              <a:spcAft>
                <a:spcPts val="0"/>
              </a:spcAft>
              <a:buClr>
                <a:schemeClr val="tx1"/>
              </a:buClr>
              <a:buSzTx/>
              <a:buFontTx/>
              <a:buNone/>
              <a:tabLst/>
              <a:defRPr baseline="0"/>
            </a:lvl5pPr>
            <a:lvl6pPr marL="731502" indent="0">
              <a:buFontTx/>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5" name="Text Placeholder 4"/>
          <p:cNvSpPr>
            <a:spLocks noGrp="1"/>
          </p:cNvSpPr>
          <p:nvPr>
            <p:ph type="body" sz="quarter" idx="3"/>
          </p:nvPr>
        </p:nvSpPr>
        <p:spPr>
          <a:xfrm>
            <a:off x="5639963" y="2097519"/>
            <a:ext cx="4570840" cy="338554"/>
          </a:xfrm>
        </p:spPr>
        <p:txBody>
          <a:bodyPr anchor="b">
            <a:spAutoFit/>
          </a:bodyPr>
          <a:lstStyle>
            <a:lvl1pPr marL="0" indent="0">
              <a:spcBef>
                <a:spcPts val="0"/>
              </a:spcBef>
              <a:buNone/>
              <a:defRPr lang="en-US" sz="2200" kern="1200" baseline="0" dirty="0" smtClean="0">
                <a:solidFill>
                  <a:schemeClr val="accent5"/>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00000"/>
              </a:lnSpc>
              <a:spcBef>
                <a:spcPts val="1000"/>
              </a:spcBef>
              <a:spcAft>
                <a:spcPts val="0"/>
              </a:spcAft>
              <a:buFontTx/>
              <a:buNone/>
            </a:pPr>
            <a:r>
              <a:rPr lang="en-US" dirty="0"/>
              <a:t>Click to edit Master text styles</a:t>
            </a:r>
          </a:p>
        </p:txBody>
      </p:sp>
      <p:sp>
        <p:nvSpPr>
          <p:cNvPr id="6" name="Content Placeholder 5"/>
          <p:cNvSpPr>
            <a:spLocks noGrp="1"/>
          </p:cNvSpPr>
          <p:nvPr>
            <p:ph sz="quarter" idx="4"/>
          </p:nvPr>
        </p:nvSpPr>
        <p:spPr>
          <a:xfrm>
            <a:off x="5639965" y="2505075"/>
            <a:ext cx="4570839" cy="3678239"/>
          </a:xfrm>
        </p:spPr>
        <p:txBody>
          <a:bodyPr>
            <a:noAutofit/>
          </a:bodyPr>
          <a:lstStyle>
            <a:lvl1pPr marL="0" indent="0">
              <a:buClr>
                <a:schemeClr val="tx1"/>
              </a:buClr>
              <a:buFontTx/>
              <a:buNone/>
              <a:defRPr/>
            </a:lvl1pPr>
            <a:lvl2pPr marL="182875" indent="0">
              <a:buClr>
                <a:schemeClr val="tx1"/>
              </a:buClr>
              <a:buFontTx/>
              <a:buNone/>
              <a:defRPr/>
            </a:lvl2pPr>
            <a:lvl3pPr marL="365751" indent="0">
              <a:buClr>
                <a:schemeClr val="tx1"/>
              </a:buClr>
              <a:buFontTx/>
              <a:buNone/>
              <a:defRPr/>
            </a:lvl3pPr>
            <a:lvl4pPr marL="548626" indent="0">
              <a:buClr>
                <a:schemeClr val="tx1"/>
              </a:buClr>
              <a:buFontTx/>
              <a:buNone/>
              <a:defRPr/>
            </a:lvl4pPr>
            <a:lvl5pPr marL="914377" indent="0">
              <a:buClr>
                <a:schemeClr val="tx1"/>
              </a:buClr>
              <a:buFontTx/>
              <a:buNone/>
              <a:defRPr/>
            </a:lvl5pPr>
            <a:lvl6pPr marL="731502" indent="0">
              <a:buFontTx/>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7" name="Title 6"/>
          <p:cNvSpPr>
            <a:spLocks noGrp="1"/>
          </p:cNvSpPr>
          <p:nvPr>
            <p:ph type="title"/>
          </p:nvPr>
        </p:nvSpPr>
        <p:spPr/>
        <p:txBody>
          <a:bodyPr/>
          <a:lstStyle/>
          <a:p>
            <a:r>
              <a:rPr lang="en-US"/>
              <a:t>Click to edit Master title style</a:t>
            </a:r>
          </a:p>
        </p:txBody>
      </p:sp>
      <p:sp>
        <p:nvSpPr>
          <p:cNvPr id="8" name="TextBox 7"/>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12004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mparison 2: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801" y="2159075"/>
            <a:ext cx="4575879" cy="276999"/>
          </a:xfrm>
        </p:spPr>
        <p:txBody>
          <a:bodyPr anchor="b">
            <a:spAutoFit/>
          </a:bodyPr>
          <a:lstStyle>
            <a:lvl1pPr marL="0" indent="0">
              <a:lnSpc>
                <a:spcPct val="100000"/>
              </a:lnSpc>
              <a:spcBef>
                <a:spcPts val="0"/>
              </a:spcBef>
              <a:buNone/>
              <a:defRPr sz="1800" b="0" cap="all" spc="31"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12802" y="2505075"/>
            <a:ext cx="4575879" cy="3678239"/>
          </a:xfr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 Placeholder 4"/>
          <p:cNvSpPr>
            <a:spLocks noGrp="1"/>
          </p:cNvSpPr>
          <p:nvPr>
            <p:ph type="body" sz="quarter" idx="3"/>
          </p:nvPr>
        </p:nvSpPr>
        <p:spPr>
          <a:xfrm>
            <a:off x="5639963" y="2186774"/>
            <a:ext cx="4570840" cy="249299"/>
          </a:xfrm>
        </p:spPr>
        <p:txBody>
          <a:bodyPr anchor="b">
            <a:spAutoFit/>
          </a:bodyPr>
          <a:lstStyle>
            <a:lvl1pPr marL="0" indent="0">
              <a:spcBef>
                <a:spcPts val="0"/>
              </a:spcBef>
              <a:buNone/>
              <a:defRPr lang="en-US" sz="1800" b="0" kern="1200" cap="all" spc="31" baseline="0" dirty="0" smtClean="0">
                <a:solidFill>
                  <a:schemeClr val="tx2"/>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000"/>
              </a:spcBef>
              <a:spcAft>
                <a:spcPts val="0"/>
              </a:spcAft>
              <a:buFont typeface="ArialMT" charset="0"/>
              <a:buNone/>
            </a:pPr>
            <a:r>
              <a:rPr lang="en-US" dirty="0"/>
              <a:t>Click to edit Master text styles</a:t>
            </a:r>
          </a:p>
        </p:txBody>
      </p:sp>
      <p:sp>
        <p:nvSpPr>
          <p:cNvPr id="6" name="Content Placeholder 5"/>
          <p:cNvSpPr>
            <a:spLocks noGrp="1"/>
          </p:cNvSpPr>
          <p:nvPr>
            <p:ph sz="quarter" idx="4"/>
          </p:nvPr>
        </p:nvSpPr>
        <p:spPr>
          <a:xfrm>
            <a:off x="5639965" y="2505075"/>
            <a:ext cx="4570839" cy="3678239"/>
          </a:xfr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baseline="0"/>
            </a:lvl5pPr>
            <a:lvl6pPr>
              <a:buClr>
                <a:schemeClr val="tx1"/>
              </a:buCl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Title 6"/>
          <p:cNvSpPr>
            <a:spLocks noGrp="1"/>
          </p:cNvSpPr>
          <p:nvPr>
            <p:ph type="title"/>
          </p:nvPr>
        </p:nvSpPr>
        <p:spPr/>
        <p:txBody>
          <a:bodyPr/>
          <a:lstStyle/>
          <a:p>
            <a:r>
              <a:rPr lang="en-US"/>
              <a:t>Click to edit Master title style</a:t>
            </a:r>
          </a:p>
        </p:txBody>
      </p:sp>
      <p:sp>
        <p:nvSpPr>
          <p:cNvPr id="8" name="TextBox 7"/>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63675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mparison 2: No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801" y="2159075"/>
            <a:ext cx="4575879" cy="276999"/>
          </a:xfrm>
        </p:spPr>
        <p:txBody>
          <a:bodyPr anchor="b">
            <a:spAutoFit/>
          </a:bodyPr>
          <a:lstStyle>
            <a:lvl1pPr marL="0" indent="0">
              <a:lnSpc>
                <a:spcPct val="100000"/>
              </a:lnSpc>
              <a:spcBef>
                <a:spcPts val="0"/>
              </a:spcBef>
              <a:buNone/>
              <a:defRPr sz="1800" b="0" cap="all" spc="31"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12802" y="2505075"/>
            <a:ext cx="4575879" cy="3678239"/>
          </a:xfrm>
        </p:spPr>
        <p:txBody>
          <a:bodyPr>
            <a:noAutofit/>
          </a:bodyPr>
          <a:lstStyle>
            <a:lvl1pPr marL="0" indent="0">
              <a:buClr>
                <a:schemeClr val="tx1"/>
              </a:buClr>
              <a:buFontTx/>
              <a:buNone/>
              <a:defRPr/>
            </a:lvl1pPr>
            <a:lvl2pPr marL="182875" indent="0">
              <a:buClr>
                <a:schemeClr val="tx1"/>
              </a:buClr>
              <a:buFont typeface="Arial" charset="0"/>
              <a:buNone/>
              <a:defRPr/>
            </a:lvl2pPr>
            <a:lvl3pPr marL="365751" indent="0">
              <a:buClr>
                <a:schemeClr val="tx1"/>
              </a:buClr>
              <a:buFontTx/>
              <a:buNone/>
              <a:defRPr/>
            </a:lvl3pPr>
            <a:lvl4pPr marL="548626" indent="0">
              <a:buClr>
                <a:schemeClr val="tx1"/>
              </a:buClr>
              <a:buFontTx/>
              <a:buNone/>
              <a:defRPr/>
            </a:lvl4pPr>
            <a:lvl5pPr marL="731502" indent="0">
              <a:buClr>
                <a:schemeClr val="tx1"/>
              </a:buClr>
              <a:buFontTx/>
              <a:buNone/>
              <a:defRPr baseline="0"/>
            </a:lvl5pPr>
            <a:lvl6pPr marL="914377" indent="0">
              <a:buFont typeface="Arial" charse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 Placeholder 4"/>
          <p:cNvSpPr>
            <a:spLocks noGrp="1"/>
          </p:cNvSpPr>
          <p:nvPr>
            <p:ph type="body" sz="quarter" idx="3"/>
          </p:nvPr>
        </p:nvSpPr>
        <p:spPr>
          <a:xfrm>
            <a:off x="5639963" y="2186774"/>
            <a:ext cx="4570840" cy="249299"/>
          </a:xfrm>
        </p:spPr>
        <p:txBody>
          <a:bodyPr anchor="b">
            <a:spAutoFit/>
          </a:bodyPr>
          <a:lstStyle>
            <a:lvl1pPr marL="0" indent="0">
              <a:spcBef>
                <a:spcPts val="0"/>
              </a:spcBef>
              <a:buNone/>
              <a:defRPr lang="en-US" sz="1800" b="0" kern="1200" cap="all" spc="31" baseline="0" dirty="0" smtClean="0">
                <a:solidFill>
                  <a:schemeClr val="tx2"/>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000"/>
              </a:spcBef>
              <a:spcAft>
                <a:spcPts val="0"/>
              </a:spcAft>
              <a:buFont typeface="ArialMT" charset="0"/>
              <a:buNone/>
            </a:pPr>
            <a:r>
              <a:rPr lang="en-US" dirty="0"/>
              <a:t>Click to edit Master text styles</a:t>
            </a:r>
          </a:p>
        </p:txBody>
      </p:sp>
      <p:sp>
        <p:nvSpPr>
          <p:cNvPr id="6" name="Content Placeholder 5"/>
          <p:cNvSpPr>
            <a:spLocks noGrp="1"/>
          </p:cNvSpPr>
          <p:nvPr>
            <p:ph sz="quarter" idx="4"/>
          </p:nvPr>
        </p:nvSpPr>
        <p:spPr>
          <a:xfrm>
            <a:off x="5639965" y="2505075"/>
            <a:ext cx="4570839" cy="3678239"/>
          </a:xfrm>
        </p:spPr>
        <p:txBody>
          <a:bodyPr>
            <a:noAutofit/>
          </a:bodyPr>
          <a:lstStyle>
            <a:lvl1pPr marL="0" indent="0">
              <a:buClr>
                <a:schemeClr val="tx1"/>
              </a:buClr>
              <a:buFontTx/>
              <a:buNone/>
              <a:defRPr/>
            </a:lvl1pPr>
            <a:lvl2pPr marL="182875" indent="0">
              <a:buClr>
                <a:schemeClr val="tx1"/>
              </a:buClr>
              <a:buFontTx/>
              <a:buNone/>
              <a:defRPr/>
            </a:lvl2pPr>
            <a:lvl3pPr marL="365751" indent="0">
              <a:buClr>
                <a:schemeClr val="tx1"/>
              </a:buClr>
              <a:buFontTx/>
              <a:buNone/>
              <a:defRPr/>
            </a:lvl3pPr>
            <a:lvl4pPr marL="548626" indent="0">
              <a:buClr>
                <a:schemeClr val="tx1"/>
              </a:buClr>
              <a:buFontTx/>
              <a:buNone/>
              <a:defRPr/>
            </a:lvl4pPr>
            <a:lvl5pPr marL="731502" indent="0">
              <a:buClr>
                <a:schemeClr val="tx1"/>
              </a:buClr>
              <a:buFontTx/>
              <a:buNone/>
              <a:defRPr baseline="0"/>
            </a:lvl5pPr>
            <a:lvl6pPr marL="914377" indent="0">
              <a:buFontTx/>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Title 6"/>
          <p:cNvSpPr>
            <a:spLocks noGrp="1"/>
          </p:cNvSpPr>
          <p:nvPr>
            <p:ph type="title"/>
          </p:nvPr>
        </p:nvSpPr>
        <p:spPr/>
        <p:txBody>
          <a:bodyPr/>
          <a:lstStyle/>
          <a:p>
            <a:r>
              <a:rPr lang="en-US"/>
              <a:t>Click to edit Master title style</a:t>
            </a:r>
          </a:p>
        </p:txBody>
      </p:sp>
      <p:sp>
        <p:nvSpPr>
          <p:cNvPr id="8" name="TextBox 7"/>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45516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verview Deck: Special Sub &amp;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2016819"/>
            <a:ext cx="4586288"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2"/>
          <p:cNvSpPr>
            <a:spLocks noGrp="1"/>
          </p:cNvSpPr>
          <p:nvPr>
            <p:ph idx="10"/>
          </p:nvPr>
        </p:nvSpPr>
        <p:spPr>
          <a:xfrm>
            <a:off x="5642496" y="2016819"/>
            <a:ext cx="4568304"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Content Placeholder 6"/>
          <p:cNvSpPr>
            <a:spLocks noGrp="1"/>
          </p:cNvSpPr>
          <p:nvPr>
            <p:ph sz="quarter" idx="11"/>
          </p:nvPr>
        </p:nvSpPr>
        <p:spPr>
          <a:xfrm>
            <a:off x="812800" y="1341873"/>
            <a:ext cx="9398000" cy="338555"/>
          </a:xfrm>
        </p:spPr>
        <p:txBody>
          <a:bodyPr/>
          <a:lstStyle>
            <a:lvl1pPr marL="0" indent="0">
              <a:buFontTx/>
              <a:buNone/>
              <a:defRPr sz="2200"/>
            </a:lvl1pPr>
          </a:lstStyle>
          <a:p>
            <a:pPr lvl="0"/>
            <a:r>
              <a:rPr lang="en-US" dirty="0"/>
              <a:t>Click to edit Master text styles</a:t>
            </a:r>
          </a:p>
        </p:txBody>
      </p:sp>
      <p:sp>
        <p:nvSpPr>
          <p:cNvPr id="6" name="TextBox 5"/>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93409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94B91-E252-4FA4-9593-25A008C760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BE1F2A-A656-46D4-9F12-4D73D939C9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9E5196-3208-465A-9BD2-C9267998A936}"/>
              </a:ext>
            </a:extLst>
          </p:cNvPr>
          <p:cNvSpPr>
            <a:spLocks noGrp="1"/>
          </p:cNvSpPr>
          <p:nvPr>
            <p:ph type="dt" sz="half" idx="10"/>
          </p:nvPr>
        </p:nvSpPr>
        <p:spPr/>
        <p:txBody>
          <a:bodyPr/>
          <a:lstStyle/>
          <a:p>
            <a:fld id="{F51F33DA-A8BA-4A50-A4BD-237429720E83}" type="datetimeFigureOut">
              <a:rPr lang="en-US" smtClean="0"/>
              <a:t>2/26/2026</a:t>
            </a:fld>
            <a:endParaRPr lang="en-US" dirty="0"/>
          </a:p>
        </p:txBody>
      </p:sp>
      <p:sp>
        <p:nvSpPr>
          <p:cNvPr id="5" name="Footer Placeholder 4">
            <a:extLst>
              <a:ext uri="{FF2B5EF4-FFF2-40B4-BE49-F238E27FC236}">
                <a16:creationId xmlns:a16="http://schemas.microsoft.com/office/drawing/2014/main" id="{A5B47815-6A87-4940-8AE7-09879BF4DB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977064-16F6-48C4-934D-2F17EEDFE338}"/>
              </a:ext>
            </a:extLst>
          </p:cNvPr>
          <p:cNvSpPr>
            <a:spLocks noGrp="1"/>
          </p:cNvSpPr>
          <p:nvPr>
            <p:ph type="sldNum" sz="quarter" idx="12"/>
          </p:nvPr>
        </p:nvSpPr>
        <p:spPr/>
        <p:txBody>
          <a:bodyPr/>
          <a:lstStyle/>
          <a:p>
            <a:fld id="{72EB4F11-252B-4862-A110-03B4F3516738}" type="slidenum">
              <a:rPr lang="en-US" smtClean="0"/>
              <a:t>‹#›</a:t>
            </a:fld>
            <a:endParaRPr lang="en-US" dirty="0"/>
          </a:p>
        </p:txBody>
      </p:sp>
    </p:spTree>
    <p:extLst>
      <p:ext uri="{BB962C8B-B14F-4D97-AF65-F5344CB8AC3E}">
        <p14:creationId xmlns:p14="http://schemas.microsoft.com/office/powerpoint/2010/main" val="23315548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Overview Deck: Special Sub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2" y="2016819"/>
            <a:ext cx="9397999"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Content Placeholder 6"/>
          <p:cNvSpPr>
            <a:spLocks noGrp="1"/>
          </p:cNvSpPr>
          <p:nvPr>
            <p:ph sz="quarter" idx="11"/>
          </p:nvPr>
        </p:nvSpPr>
        <p:spPr>
          <a:xfrm>
            <a:off x="812800" y="1341873"/>
            <a:ext cx="9398000" cy="338555"/>
          </a:xfrm>
        </p:spPr>
        <p:txBody>
          <a:bodyPr/>
          <a:lstStyle>
            <a:lvl1pPr marL="0" indent="0">
              <a:buFontTx/>
              <a:buNone/>
              <a:defRPr sz="2200"/>
            </a:lvl1pPr>
          </a:lstStyle>
          <a:p>
            <a:pPr lvl="0"/>
            <a:r>
              <a:rPr lang="en-US" dirty="0"/>
              <a:t>Click to edit Master text styles</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65530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0733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63769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Gray Triangle: 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58918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Gray Triangl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69860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Gray Triangle: Blank">
    <p:spTree>
      <p:nvGrpSpPr>
        <p:cNvPr id="1" name=""/>
        <p:cNvGrpSpPr/>
        <p:nvPr/>
      </p:nvGrpSpPr>
      <p:grpSpPr>
        <a:xfrm>
          <a:off x="0" y="0"/>
          <a:ext cx="0" cy="0"/>
          <a:chOff x="0" y="0"/>
          <a:chExt cx="0" cy="0"/>
        </a:xfrm>
      </p:grpSpPr>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Box 2"/>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417759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Blank: Title,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p:cNvSpPr/>
          <p:nvPr userDrawn="1"/>
        </p:nvSpPr>
        <p:spPr>
          <a:xfrm>
            <a:off x="0" y="6261463"/>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56"/>
          <p:cNvSpPr txBox="1"/>
          <p:nvPr userDrawn="1"/>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tx1">
                    <a:lumMod val="60000"/>
                    <a:lumOff val="40000"/>
                  </a:schemeClr>
                </a:solidFill>
              </a:rPr>
              <a:pPr algn="ctr"/>
              <a:t>‹#›</a:t>
            </a:fld>
            <a:endParaRPr lang="en-US" sz="1000" dirty="0">
              <a:solidFill>
                <a:schemeClr val="tx1">
                  <a:lumMod val="60000"/>
                  <a:lumOff val="40000"/>
                </a:schemeClr>
              </a:solidFill>
            </a:endParaRPr>
          </a:p>
        </p:txBody>
      </p:sp>
      <p:sp>
        <p:nvSpPr>
          <p:cNvPr id="5" name="TextBox 4"/>
          <p:cNvSpPr txBox="1"/>
          <p:nvPr userDrawn="1"/>
        </p:nvSpPr>
        <p:spPr>
          <a:xfrm rot="5400000">
            <a:off x="10518403" y="5012918"/>
            <a:ext cx="2615184"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36664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ectangle 4"/>
          <p:cNvSpPr/>
          <p:nvPr userDrawn="1"/>
        </p:nvSpPr>
        <p:spPr>
          <a:xfrm>
            <a:off x="0" y="6261463"/>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object 56"/>
          <p:cNvSpPr txBox="1"/>
          <p:nvPr userDrawn="1"/>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tx1">
                    <a:lumMod val="60000"/>
                    <a:lumOff val="40000"/>
                  </a:schemeClr>
                </a:solidFill>
              </a:rPr>
              <a:pPr algn="ctr"/>
              <a:t>‹#›</a:t>
            </a:fld>
            <a:endParaRPr lang="en-US" sz="1000" dirty="0">
              <a:solidFill>
                <a:schemeClr val="tx1">
                  <a:lumMod val="60000"/>
                  <a:lumOff val="40000"/>
                </a:schemeClr>
              </a:solidFill>
            </a:endParaRPr>
          </a:p>
        </p:txBody>
      </p:sp>
      <p:sp>
        <p:nvSpPr>
          <p:cNvPr id="7" name="TextBox 6"/>
          <p:cNvSpPr txBox="1"/>
          <p:nvPr userDrawn="1"/>
        </p:nvSpPr>
        <p:spPr>
          <a:xfrm rot="5400000">
            <a:off x="10518403" y="5012918"/>
            <a:ext cx="2615184"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20129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Blank">
    <p:spTree>
      <p:nvGrpSpPr>
        <p:cNvPr id="1" name=""/>
        <p:cNvGrpSpPr/>
        <p:nvPr/>
      </p:nvGrpSpPr>
      <p:grpSpPr>
        <a:xfrm>
          <a:off x="0" y="0"/>
          <a:ext cx="0" cy="0"/>
          <a:chOff x="0" y="0"/>
          <a:chExt cx="0" cy="0"/>
        </a:xfrm>
      </p:grpSpPr>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Rectangle 2"/>
          <p:cNvSpPr/>
          <p:nvPr userDrawn="1"/>
        </p:nvSpPr>
        <p:spPr>
          <a:xfrm>
            <a:off x="0" y="6261463"/>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object 56"/>
          <p:cNvSpPr txBox="1"/>
          <p:nvPr userDrawn="1"/>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tx1">
                    <a:lumMod val="60000"/>
                    <a:lumOff val="40000"/>
                  </a:schemeClr>
                </a:solidFill>
              </a:rPr>
              <a:pPr algn="ctr"/>
              <a:t>‹#›</a:t>
            </a:fld>
            <a:endParaRPr lang="en-US" sz="1000" dirty="0">
              <a:solidFill>
                <a:schemeClr val="tx1">
                  <a:lumMod val="60000"/>
                  <a:lumOff val="40000"/>
                </a:schemeClr>
              </a:solidFill>
            </a:endParaRPr>
          </a:p>
        </p:txBody>
      </p:sp>
      <p:sp>
        <p:nvSpPr>
          <p:cNvPr id="6" name="TextBox 5"/>
          <p:cNvSpPr txBox="1"/>
          <p:nvPr userDrawn="1"/>
        </p:nvSpPr>
        <p:spPr>
          <a:xfrm rot="5400000">
            <a:off x="10518403" y="5012918"/>
            <a:ext cx="2615184"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9898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3" name="Picture 2" descr="AM2018_PPTtemplate_Slide_R3.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5029200"/>
            <a:ext cx="12192000" cy="1828800"/>
          </a:xfrm>
          <a:prstGeom prst="rect">
            <a:avLst/>
          </a:prstGeom>
        </p:spPr>
      </p:pic>
      <p:sp>
        <p:nvSpPr>
          <p:cNvPr id="2" name="Title 1"/>
          <p:cNvSpPr>
            <a:spLocks noGrp="1"/>
          </p:cNvSpPr>
          <p:nvPr>
            <p:ph type="title"/>
          </p:nvPr>
        </p:nvSpPr>
        <p:spPr>
          <a:xfrm>
            <a:off x="304800" y="953803"/>
            <a:ext cx="11684000" cy="443198"/>
          </a:xfrm>
        </p:spPr>
        <p:txBody>
          <a:bodyPr/>
          <a:lstStyle>
            <a:lvl1pPr>
              <a:defRPr>
                <a:solidFill>
                  <a:srgbClr val="3F3F3F"/>
                </a:solidFill>
                <a:latin typeface="+mj-lt"/>
              </a:defRPr>
            </a:lvl1pPr>
          </a:lstStyle>
          <a:p>
            <a:r>
              <a:rPr lang="en-US" dirty="0"/>
              <a:t>Click to edit Master title style</a:t>
            </a:r>
          </a:p>
        </p:txBody>
      </p:sp>
      <p:sp>
        <p:nvSpPr>
          <p:cNvPr id="6" name="Date Placeholder 3"/>
          <p:cNvSpPr>
            <a:spLocks noGrp="1"/>
          </p:cNvSpPr>
          <p:nvPr>
            <p:ph type="dt" sz="half" idx="10"/>
          </p:nvPr>
        </p:nvSpPr>
        <p:spPr>
          <a:xfrm>
            <a:off x="9956800" y="5664200"/>
            <a:ext cx="1219200" cy="381000"/>
          </a:xfrm>
        </p:spPr>
        <p:txBody>
          <a:bodyPr/>
          <a:lstStyle>
            <a:lvl1pPr>
              <a:defRPr>
                <a:solidFill>
                  <a:srgbClr val="494949"/>
                </a:solidFill>
              </a:defRPr>
            </a:lvl1pPr>
          </a:lstStyle>
          <a:p>
            <a:fld id="{6F7D27C2-8524-6D4A-B63F-50CA7EC4DB1A}" type="datetimeFigureOut">
              <a:rPr lang="en-US"/>
              <a:pPr/>
              <a:t>2/26/2026</a:t>
            </a:fld>
            <a:endParaRPr lang="en-US" dirty="0"/>
          </a:p>
        </p:txBody>
      </p:sp>
      <p:sp>
        <p:nvSpPr>
          <p:cNvPr id="7" name="Footer Placeholder 4"/>
          <p:cNvSpPr>
            <a:spLocks noGrp="1"/>
          </p:cNvSpPr>
          <p:nvPr>
            <p:ph type="ftr" sz="quarter" idx="11"/>
          </p:nvPr>
        </p:nvSpPr>
        <p:spPr>
          <a:xfrm>
            <a:off x="304800" y="5664200"/>
            <a:ext cx="9652000" cy="406400"/>
          </a:xfrm>
        </p:spPr>
        <p:txBody>
          <a:bodyPr/>
          <a:lstStyle>
            <a:lvl1pPr>
              <a:defRPr/>
            </a:lvl1pPr>
          </a:lstStyle>
          <a:p>
            <a:pPr>
              <a:defRPr/>
            </a:pPr>
            <a:endParaRPr lang="en-US" dirty="0"/>
          </a:p>
        </p:txBody>
      </p:sp>
      <p:sp>
        <p:nvSpPr>
          <p:cNvPr id="8" name="Slide Number Placeholder 5"/>
          <p:cNvSpPr>
            <a:spLocks noGrp="1"/>
          </p:cNvSpPr>
          <p:nvPr>
            <p:ph type="sldNum" sz="quarter" idx="12"/>
          </p:nvPr>
        </p:nvSpPr>
        <p:spPr>
          <a:xfrm>
            <a:off x="11176000" y="5664200"/>
            <a:ext cx="812800" cy="304800"/>
          </a:xfrm>
        </p:spPr>
        <p:txBody>
          <a:bodyPr/>
          <a:lstStyle>
            <a:lvl1pPr>
              <a:defRPr>
                <a:solidFill>
                  <a:srgbClr val="494949"/>
                </a:solidFill>
              </a:defRPr>
            </a:lvl1pPr>
          </a:lstStyle>
          <a:p>
            <a:fld id="{1E16B070-9265-3E45-8CF8-C3498B784721}" type="slidenum">
              <a:rPr lang="en-US"/>
              <a:pPr/>
              <a:t>‹#›</a:t>
            </a:fld>
            <a:endParaRPr lang="en-US" dirty="0"/>
          </a:p>
        </p:txBody>
      </p:sp>
      <p:sp>
        <p:nvSpPr>
          <p:cNvPr id="12" name="Text Placeholder 2"/>
          <p:cNvSpPr>
            <a:spLocks noGrp="1"/>
          </p:cNvSpPr>
          <p:nvPr>
            <p:ph idx="1"/>
          </p:nvPr>
        </p:nvSpPr>
        <p:spPr bwMode="auto">
          <a:xfrm>
            <a:off x="304800" y="1447800"/>
            <a:ext cx="11684000" cy="19183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3pPr>
              <a:defRPr sz="2133"/>
            </a:lvl3pPr>
            <a:lvl4pPr>
              <a:defRPr sz="2133"/>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Tree>
    <p:extLst>
      <p:ext uri="{BB962C8B-B14F-4D97-AF65-F5344CB8AC3E}">
        <p14:creationId xmlns:p14="http://schemas.microsoft.com/office/powerpoint/2010/main" val="2842510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B557-6EF3-4DA2-A103-76320D6997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6CE207-3B44-479A-8D17-D76FF290C1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503B4-C0A9-4E3A-B442-0252D219432C}"/>
              </a:ext>
            </a:extLst>
          </p:cNvPr>
          <p:cNvSpPr>
            <a:spLocks noGrp="1"/>
          </p:cNvSpPr>
          <p:nvPr>
            <p:ph type="dt" sz="half" idx="10"/>
          </p:nvPr>
        </p:nvSpPr>
        <p:spPr/>
        <p:txBody>
          <a:bodyPr/>
          <a:lstStyle/>
          <a:p>
            <a:fld id="{F51F33DA-A8BA-4A50-A4BD-237429720E83}" type="datetimeFigureOut">
              <a:rPr lang="en-US" smtClean="0"/>
              <a:t>2/26/2026</a:t>
            </a:fld>
            <a:endParaRPr lang="en-US" dirty="0"/>
          </a:p>
        </p:txBody>
      </p:sp>
      <p:sp>
        <p:nvSpPr>
          <p:cNvPr id="5" name="Footer Placeholder 4">
            <a:extLst>
              <a:ext uri="{FF2B5EF4-FFF2-40B4-BE49-F238E27FC236}">
                <a16:creationId xmlns:a16="http://schemas.microsoft.com/office/drawing/2014/main" id="{AA632CDB-04A7-4F49-8208-BAECB4955D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4A9311-6411-4A81-A7D4-1F06AFD66C42}"/>
              </a:ext>
            </a:extLst>
          </p:cNvPr>
          <p:cNvSpPr>
            <a:spLocks noGrp="1"/>
          </p:cNvSpPr>
          <p:nvPr>
            <p:ph type="sldNum" sz="quarter" idx="12"/>
          </p:nvPr>
        </p:nvSpPr>
        <p:spPr/>
        <p:txBody>
          <a:bodyPr/>
          <a:lstStyle/>
          <a:p>
            <a:fld id="{72EB4F11-252B-4862-A110-03B4F3516738}" type="slidenum">
              <a:rPr lang="en-US" smtClean="0"/>
              <a:t>‹#›</a:t>
            </a:fld>
            <a:endParaRPr lang="en-US" dirty="0"/>
          </a:p>
        </p:txBody>
      </p:sp>
    </p:spTree>
    <p:extLst>
      <p:ext uri="{BB962C8B-B14F-4D97-AF65-F5344CB8AC3E}">
        <p14:creationId xmlns:p14="http://schemas.microsoft.com/office/powerpoint/2010/main" val="13774749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3"/>
          <p:cNvSpPr>
            <a:spLocks noGrp="1"/>
          </p:cNvSpPr>
          <p:nvPr>
            <p:ph type="dt" sz="half" idx="10"/>
          </p:nvPr>
        </p:nvSpPr>
        <p:spPr>
          <a:xfrm>
            <a:off x="9347200" y="5765800"/>
            <a:ext cx="1828800" cy="365125"/>
          </a:xfrm>
          <a:prstGeom prst="rect">
            <a:avLst/>
          </a:prstGeom>
        </p:spPr>
        <p:txBody>
          <a:bodyPr/>
          <a:lstStyle>
            <a:lvl1pPr>
              <a:defRPr/>
            </a:lvl1pPr>
          </a:lstStyle>
          <a:p>
            <a:fld id="{8F1E0898-5AEF-C047-A9E4-CD3B3C7787D3}" type="datetimeFigureOut">
              <a:rPr lang="en-US"/>
              <a:pPr/>
              <a:t>2/26/2026</a:t>
            </a:fld>
            <a:endParaRPr lang="en-US" dirty="0"/>
          </a:p>
        </p:txBody>
      </p:sp>
      <p:sp>
        <p:nvSpPr>
          <p:cNvPr id="4" name="Footer Placeholder 4"/>
          <p:cNvSpPr>
            <a:spLocks noGrp="1"/>
          </p:cNvSpPr>
          <p:nvPr>
            <p:ph type="ftr" sz="quarter" idx="11"/>
          </p:nvPr>
        </p:nvSpPr>
        <p:spPr>
          <a:xfrm>
            <a:off x="304800" y="5765800"/>
            <a:ext cx="904240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1176000" y="5765800"/>
            <a:ext cx="508000" cy="365125"/>
          </a:xfrm>
          <a:prstGeom prst="rect">
            <a:avLst/>
          </a:prstGeom>
        </p:spPr>
        <p:txBody>
          <a:bodyPr/>
          <a:lstStyle>
            <a:lvl1pPr>
              <a:defRPr/>
            </a:lvl1pPr>
          </a:lstStyle>
          <a:p>
            <a:fld id="{664F943B-9288-B64B-9788-0431E77AB424}" type="slidenum">
              <a:rPr lang="en-US"/>
              <a:pPr/>
              <a:t>‹#›</a:t>
            </a:fld>
            <a:endParaRPr lang="en-US" dirty="0"/>
          </a:p>
        </p:txBody>
      </p:sp>
    </p:spTree>
    <p:extLst>
      <p:ext uri="{BB962C8B-B14F-4D97-AF65-F5344CB8AC3E}">
        <p14:creationId xmlns:p14="http://schemas.microsoft.com/office/powerpoint/2010/main" val="224579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857"/>
            <a:ext cx="12188951" cy="6856284"/>
          </a:xfrm>
          <a:prstGeom prst="rect">
            <a:avLst/>
          </a:prstGeom>
        </p:spPr>
      </p:pic>
      <p:sp>
        <p:nvSpPr>
          <p:cNvPr id="10" name="Text Placeholder 5"/>
          <p:cNvSpPr>
            <a:spLocks noGrp="1"/>
          </p:cNvSpPr>
          <p:nvPr>
            <p:ph type="body" sz="quarter" idx="10" hasCustomPrompt="1"/>
          </p:nvPr>
        </p:nvSpPr>
        <p:spPr>
          <a:xfrm>
            <a:off x="658368" y="3968498"/>
            <a:ext cx="6638544" cy="1650381"/>
          </a:xfrm>
          <a:prstGeom prst="rect">
            <a:avLst/>
          </a:prstGeom>
        </p:spPr>
        <p:txBody>
          <a:bodyPr lIns="0">
            <a:normAutofit/>
          </a:bodyPr>
          <a:lstStyle>
            <a:lvl1pPr marL="0" indent="0">
              <a:buNone/>
              <a:defRPr sz="2800" b="0" i="0">
                <a:solidFill>
                  <a:srgbClr val="000000"/>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4350"/>
              </a:lnSpc>
              <a:defRPr sz="4500" b="1" i="0" cap="all" baseline="0">
                <a:solidFill>
                  <a:srgbClr val="005BBB"/>
                </a:solidFill>
                <a:latin typeface="Arial Black" panose="020B0A04020102020204" pitchFamily="34" charset="0"/>
                <a:ea typeface="Arial Black" panose="020B0A04020102020204" pitchFamily="34" charset="0"/>
                <a:cs typeface="Arial" charset="0"/>
              </a:defRPr>
            </a:lvl1pPr>
          </a:lstStyle>
          <a:p>
            <a:r>
              <a:rPr lang="en-US" dirty="0"/>
              <a:t>Presentation</a:t>
            </a:r>
            <a:br>
              <a:rPr lang="en-US" dirty="0"/>
            </a:br>
            <a:r>
              <a:rPr lang="en-US" dirty="0"/>
              <a:t>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99" y="5790021"/>
            <a:ext cx="3956424" cy="741830"/>
          </a:xfrm>
          <a:prstGeom prst="rect">
            <a:avLst/>
          </a:prstGeom>
        </p:spPr>
      </p:pic>
    </p:spTree>
    <p:extLst>
      <p:ext uri="{BB962C8B-B14F-4D97-AF65-F5344CB8AC3E}">
        <p14:creationId xmlns:p14="http://schemas.microsoft.com/office/powerpoint/2010/main" val="30130687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940D1-CBF6-2CB8-AAB6-9B0E48EB4A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8D9FBE-984F-BB4B-C6A0-0D9D605FBF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03AF42-77A3-EC99-2C2B-4216E53F441F}"/>
              </a:ext>
            </a:extLst>
          </p:cNvPr>
          <p:cNvSpPr>
            <a:spLocks noGrp="1"/>
          </p:cNvSpPr>
          <p:nvPr>
            <p:ph type="dt" sz="half" idx="10"/>
          </p:nvPr>
        </p:nvSpPr>
        <p:spPr/>
        <p:txBody>
          <a:bodyPr/>
          <a:lstStyle/>
          <a:p>
            <a:fld id="{E4141FF8-82EB-4D50-B554-13C7C24A933B}" type="datetimeFigureOut">
              <a:rPr lang="en-US" smtClean="0"/>
              <a:t>2/26/2026</a:t>
            </a:fld>
            <a:endParaRPr lang="en-US"/>
          </a:p>
        </p:txBody>
      </p:sp>
      <p:sp>
        <p:nvSpPr>
          <p:cNvPr id="5" name="Footer Placeholder 4">
            <a:extLst>
              <a:ext uri="{FF2B5EF4-FFF2-40B4-BE49-F238E27FC236}">
                <a16:creationId xmlns:a16="http://schemas.microsoft.com/office/drawing/2014/main" id="{E6305DD0-962A-C974-F238-D01BB5A14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0DC85-F6A6-3372-D692-C72008C1DA12}"/>
              </a:ext>
            </a:extLst>
          </p:cNvPr>
          <p:cNvSpPr>
            <a:spLocks noGrp="1"/>
          </p:cNvSpPr>
          <p:nvPr>
            <p:ph type="sldNum" sz="quarter" idx="12"/>
          </p:nvPr>
        </p:nvSpPr>
        <p:spPr/>
        <p:txBody>
          <a:bodyPr/>
          <a:lstStyle/>
          <a:p>
            <a:fld id="{75380ED9-DA8D-4BD2-BFEC-8285CB866259}" type="slidenum">
              <a:rPr lang="en-US" smtClean="0"/>
              <a:t>‹#›</a:t>
            </a:fld>
            <a:endParaRPr lang="en-US"/>
          </a:p>
        </p:txBody>
      </p:sp>
    </p:spTree>
    <p:extLst>
      <p:ext uri="{BB962C8B-B14F-4D97-AF65-F5344CB8AC3E}">
        <p14:creationId xmlns:p14="http://schemas.microsoft.com/office/powerpoint/2010/main" val="12930215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819D0-EABA-872F-F18B-A65A32F62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E708A-ED65-606A-E50C-170A8AFD17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6D7AD-C6DA-1702-ABD4-3D8868F738F1}"/>
              </a:ext>
            </a:extLst>
          </p:cNvPr>
          <p:cNvSpPr>
            <a:spLocks noGrp="1"/>
          </p:cNvSpPr>
          <p:nvPr>
            <p:ph type="dt" sz="half" idx="10"/>
          </p:nvPr>
        </p:nvSpPr>
        <p:spPr/>
        <p:txBody>
          <a:bodyPr/>
          <a:lstStyle/>
          <a:p>
            <a:fld id="{E4141FF8-82EB-4D50-B554-13C7C24A933B}" type="datetimeFigureOut">
              <a:rPr lang="en-US" smtClean="0"/>
              <a:t>2/26/2026</a:t>
            </a:fld>
            <a:endParaRPr lang="en-US"/>
          </a:p>
        </p:txBody>
      </p:sp>
      <p:sp>
        <p:nvSpPr>
          <p:cNvPr id="5" name="Footer Placeholder 4">
            <a:extLst>
              <a:ext uri="{FF2B5EF4-FFF2-40B4-BE49-F238E27FC236}">
                <a16:creationId xmlns:a16="http://schemas.microsoft.com/office/drawing/2014/main" id="{A5B2A598-BF90-1EAA-E887-2C1335A18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C09D4-D50A-5707-4173-254D4CECD6BB}"/>
              </a:ext>
            </a:extLst>
          </p:cNvPr>
          <p:cNvSpPr>
            <a:spLocks noGrp="1"/>
          </p:cNvSpPr>
          <p:nvPr>
            <p:ph type="sldNum" sz="quarter" idx="12"/>
          </p:nvPr>
        </p:nvSpPr>
        <p:spPr/>
        <p:txBody>
          <a:bodyPr/>
          <a:lstStyle/>
          <a:p>
            <a:fld id="{75380ED9-DA8D-4BD2-BFEC-8285CB866259}" type="slidenum">
              <a:rPr lang="en-US" smtClean="0"/>
              <a:t>‹#›</a:t>
            </a:fld>
            <a:endParaRPr lang="en-US"/>
          </a:p>
        </p:txBody>
      </p:sp>
    </p:spTree>
    <p:extLst>
      <p:ext uri="{BB962C8B-B14F-4D97-AF65-F5344CB8AC3E}">
        <p14:creationId xmlns:p14="http://schemas.microsoft.com/office/powerpoint/2010/main" val="34255141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FC860-AEE4-98C0-E38E-3647B217C1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3A6987-C74C-7C42-5A6F-F0AF66220C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CAB278-CC60-025F-98CB-3DDF838562EF}"/>
              </a:ext>
            </a:extLst>
          </p:cNvPr>
          <p:cNvSpPr>
            <a:spLocks noGrp="1"/>
          </p:cNvSpPr>
          <p:nvPr>
            <p:ph type="dt" sz="half" idx="10"/>
          </p:nvPr>
        </p:nvSpPr>
        <p:spPr/>
        <p:txBody>
          <a:bodyPr/>
          <a:lstStyle/>
          <a:p>
            <a:fld id="{E4141FF8-82EB-4D50-B554-13C7C24A933B}" type="datetimeFigureOut">
              <a:rPr lang="en-US" smtClean="0"/>
              <a:t>2/26/2026</a:t>
            </a:fld>
            <a:endParaRPr lang="en-US"/>
          </a:p>
        </p:txBody>
      </p:sp>
      <p:sp>
        <p:nvSpPr>
          <p:cNvPr id="5" name="Footer Placeholder 4">
            <a:extLst>
              <a:ext uri="{FF2B5EF4-FFF2-40B4-BE49-F238E27FC236}">
                <a16:creationId xmlns:a16="http://schemas.microsoft.com/office/drawing/2014/main" id="{4D3FEA2F-2B3D-29F3-1A78-EA870D27D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80331-6961-3828-8362-2CF4DA67A1BA}"/>
              </a:ext>
            </a:extLst>
          </p:cNvPr>
          <p:cNvSpPr>
            <a:spLocks noGrp="1"/>
          </p:cNvSpPr>
          <p:nvPr>
            <p:ph type="sldNum" sz="quarter" idx="12"/>
          </p:nvPr>
        </p:nvSpPr>
        <p:spPr/>
        <p:txBody>
          <a:bodyPr/>
          <a:lstStyle/>
          <a:p>
            <a:fld id="{75380ED9-DA8D-4BD2-BFEC-8285CB866259}" type="slidenum">
              <a:rPr lang="en-US" smtClean="0"/>
              <a:t>‹#›</a:t>
            </a:fld>
            <a:endParaRPr lang="en-US"/>
          </a:p>
        </p:txBody>
      </p:sp>
    </p:spTree>
    <p:extLst>
      <p:ext uri="{BB962C8B-B14F-4D97-AF65-F5344CB8AC3E}">
        <p14:creationId xmlns:p14="http://schemas.microsoft.com/office/powerpoint/2010/main" val="12983670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A9EDD-9A80-9792-D4A0-DA901D3C3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A6EF37-79DC-1C61-F9E4-5E9C92D9A0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3599FB-C948-C4EB-4F56-FFEAC2D1A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2C0441-1303-A492-7516-247CEA2B9925}"/>
              </a:ext>
            </a:extLst>
          </p:cNvPr>
          <p:cNvSpPr>
            <a:spLocks noGrp="1"/>
          </p:cNvSpPr>
          <p:nvPr>
            <p:ph type="dt" sz="half" idx="10"/>
          </p:nvPr>
        </p:nvSpPr>
        <p:spPr/>
        <p:txBody>
          <a:bodyPr/>
          <a:lstStyle/>
          <a:p>
            <a:fld id="{E4141FF8-82EB-4D50-B554-13C7C24A933B}" type="datetimeFigureOut">
              <a:rPr lang="en-US" smtClean="0"/>
              <a:t>2/26/2026</a:t>
            </a:fld>
            <a:endParaRPr lang="en-US"/>
          </a:p>
        </p:txBody>
      </p:sp>
      <p:sp>
        <p:nvSpPr>
          <p:cNvPr id="6" name="Footer Placeholder 5">
            <a:extLst>
              <a:ext uri="{FF2B5EF4-FFF2-40B4-BE49-F238E27FC236}">
                <a16:creationId xmlns:a16="http://schemas.microsoft.com/office/drawing/2014/main" id="{AFAE79C5-3A95-E6DA-81D0-54812046E8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4FE295-DC32-4F68-3EF1-35B391D0ACDA}"/>
              </a:ext>
            </a:extLst>
          </p:cNvPr>
          <p:cNvSpPr>
            <a:spLocks noGrp="1"/>
          </p:cNvSpPr>
          <p:nvPr>
            <p:ph type="sldNum" sz="quarter" idx="12"/>
          </p:nvPr>
        </p:nvSpPr>
        <p:spPr/>
        <p:txBody>
          <a:bodyPr/>
          <a:lstStyle/>
          <a:p>
            <a:fld id="{75380ED9-DA8D-4BD2-BFEC-8285CB866259}" type="slidenum">
              <a:rPr lang="en-US" smtClean="0"/>
              <a:t>‹#›</a:t>
            </a:fld>
            <a:endParaRPr lang="en-US"/>
          </a:p>
        </p:txBody>
      </p:sp>
    </p:spTree>
    <p:extLst>
      <p:ext uri="{BB962C8B-B14F-4D97-AF65-F5344CB8AC3E}">
        <p14:creationId xmlns:p14="http://schemas.microsoft.com/office/powerpoint/2010/main" val="24475093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93C78-BEE0-6378-EC04-C669CB2C54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877D1D-A50B-8F40-1F55-9B3132527E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759D7F-3713-D61F-C882-0B0E98AA82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2DAAD7-228A-1AF6-07C2-BFA81C4A48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E557A-4AC7-0AE7-8FC4-A8E6E738FC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05FAA3-BA9B-4B67-A20C-38B7FD8979E2}"/>
              </a:ext>
            </a:extLst>
          </p:cNvPr>
          <p:cNvSpPr>
            <a:spLocks noGrp="1"/>
          </p:cNvSpPr>
          <p:nvPr>
            <p:ph type="dt" sz="half" idx="10"/>
          </p:nvPr>
        </p:nvSpPr>
        <p:spPr/>
        <p:txBody>
          <a:bodyPr/>
          <a:lstStyle/>
          <a:p>
            <a:fld id="{E4141FF8-82EB-4D50-B554-13C7C24A933B}" type="datetimeFigureOut">
              <a:rPr lang="en-US" smtClean="0"/>
              <a:t>2/26/2026</a:t>
            </a:fld>
            <a:endParaRPr lang="en-US"/>
          </a:p>
        </p:txBody>
      </p:sp>
      <p:sp>
        <p:nvSpPr>
          <p:cNvPr id="8" name="Footer Placeholder 7">
            <a:extLst>
              <a:ext uri="{FF2B5EF4-FFF2-40B4-BE49-F238E27FC236}">
                <a16:creationId xmlns:a16="http://schemas.microsoft.com/office/drawing/2014/main" id="{1AF832F6-6614-FAF3-CD97-4E723B73C0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1E1866-F0FE-49DA-1BE7-44FBE530D2AC}"/>
              </a:ext>
            </a:extLst>
          </p:cNvPr>
          <p:cNvSpPr>
            <a:spLocks noGrp="1"/>
          </p:cNvSpPr>
          <p:nvPr>
            <p:ph type="sldNum" sz="quarter" idx="12"/>
          </p:nvPr>
        </p:nvSpPr>
        <p:spPr/>
        <p:txBody>
          <a:bodyPr/>
          <a:lstStyle/>
          <a:p>
            <a:fld id="{75380ED9-DA8D-4BD2-BFEC-8285CB866259}" type="slidenum">
              <a:rPr lang="en-US" smtClean="0"/>
              <a:t>‹#›</a:t>
            </a:fld>
            <a:endParaRPr lang="en-US"/>
          </a:p>
        </p:txBody>
      </p:sp>
    </p:spTree>
    <p:extLst>
      <p:ext uri="{BB962C8B-B14F-4D97-AF65-F5344CB8AC3E}">
        <p14:creationId xmlns:p14="http://schemas.microsoft.com/office/powerpoint/2010/main" val="5210112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2D5D-D4CD-E04F-1F1B-4CEE8C9A74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DF8C61-8AA0-3DBB-687F-FFC2853AFFC1}"/>
              </a:ext>
            </a:extLst>
          </p:cNvPr>
          <p:cNvSpPr>
            <a:spLocks noGrp="1"/>
          </p:cNvSpPr>
          <p:nvPr>
            <p:ph type="dt" sz="half" idx="10"/>
          </p:nvPr>
        </p:nvSpPr>
        <p:spPr/>
        <p:txBody>
          <a:bodyPr/>
          <a:lstStyle/>
          <a:p>
            <a:fld id="{E4141FF8-82EB-4D50-B554-13C7C24A933B}" type="datetimeFigureOut">
              <a:rPr lang="en-US" smtClean="0"/>
              <a:t>2/26/2026</a:t>
            </a:fld>
            <a:endParaRPr lang="en-US"/>
          </a:p>
        </p:txBody>
      </p:sp>
      <p:sp>
        <p:nvSpPr>
          <p:cNvPr id="4" name="Footer Placeholder 3">
            <a:extLst>
              <a:ext uri="{FF2B5EF4-FFF2-40B4-BE49-F238E27FC236}">
                <a16:creationId xmlns:a16="http://schemas.microsoft.com/office/drawing/2014/main" id="{14308FDA-4BFB-3153-E1A5-C69A465C74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F8D489-8565-58A3-507D-27B8CB882BD9}"/>
              </a:ext>
            </a:extLst>
          </p:cNvPr>
          <p:cNvSpPr>
            <a:spLocks noGrp="1"/>
          </p:cNvSpPr>
          <p:nvPr>
            <p:ph type="sldNum" sz="quarter" idx="12"/>
          </p:nvPr>
        </p:nvSpPr>
        <p:spPr/>
        <p:txBody>
          <a:bodyPr/>
          <a:lstStyle/>
          <a:p>
            <a:fld id="{75380ED9-DA8D-4BD2-BFEC-8285CB866259}" type="slidenum">
              <a:rPr lang="en-US" smtClean="0"/>
              <a:t>‹#›</a:t>
            </a:fld>
            <a:endParaRPr lang="en-US"/>
          </a:p>
        </p:txBody>
      </p:sp>
    </p:spTree>
    <p:extLst>
      <p:ext uri="{BB962C8B-B14F-4D97-AF65-F5344CB8AC3E}">
        <p14:creationId xmlns:p14="http://schemas.microsoft.com/office/powerpoint/2010/main" val="18461419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2941BA-B344-6CF6-5DC1-7A8BB717A3D6}"/>
              </a:ext>
            </a:extLst>
          </p:cNvPr>
          <p:cNvSpPr>
            <a:spLocks noGrp="1"/>
          </p:cNvSpPr>
          <p:nvPr>
            <p:ph type="dt" sz="half" idx="10"/>
          </p:nvPr>
        </p:nvSpPr>
        <p:spPr/>
        <p:txBody>
          <a:bodyPr/>
          <a:lstStyle/>
          <a:p>
            <a:fld id="{E4141FF8-82EB-4D50-B554-13C7C24A933B}" type="datetimeFigureOut">
              <a:rPr lang="en-US" smtClean="0"/>
              <a:t>2/26/2026</a:t>
            </a:fld>
            <a:endParaRPr lang="en-US"/>
          </a:p>
        </p:txBody>
      </p:sp>
      <p:sp>
        <p:nvSpPr>
          <p:cNvPr id="3" name="Footer Placeholder 2">
            <a:extLst>
              <a:ext uri="{FF2B5EF4-FFF2-40B4-BE49-F238E27FC236}">
                <a16:creationId xmlns:a16="http://schemas.microsoft.com/office/drawing/2014/main" id="{B5911C11-465C-5F3D-E078-E998623F6D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A9129E-9761-6DE2-F92D-597EF65C9158}"/>
              </a:ext>
            </a:extLst>
          </p:cNvPr>
          <p:cNvSpPr>
            <a:spLocks noGrp="1"/>
          </p:cNvSpPr>
          <p:nvPr>
            <p:ph type="sldNum" sz="quarter" idx="12"/>
          </p:nvPr>
        </p:nvSpPr>
        <p:spPr/>
        <p:txBody>
          <a:bodyPr/>
          <a:lstStyle/>
          <a:p>
            <a:fld id="{75380ED9-DA8D-4BD2-BFEC-8285CB866259}" type="slidenum">
              <a:rPr lang="en-US" smtClean="0"/>
              <a:t>‹#›</a:t>
            </a:fld>
            <a:endParaRPr lang="en-US"/>
          </a:p>
        </p:txBody>
      </p:sp>
    </p:spTree>
    <p:extLst>
      <p:ext uri="{BB962C8B-B14F-4D97-AF65-F5344CB8AC3E}">
        <p14:creationId xmlns:p14="http://schemas.microsoft.com/office/powerpoint/2010/main" val="28191539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7C1E-4817-AA85-F202-046818BC46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0951D4-6528-02ED-A33B-D088728713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52DDC1-9417-2F29-65A8-3243294D8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D62D6-101D-C86D-014F-41410885F160}"/>
              </a:ext>
            </a:extLst>
          </p:cNvPr>
          <p:cNvSpPr>
            <a:spLocks noGrp="1"/>
          </p:cNvSpPr>
          <p:nvPr>
            <p:ph type="dt" sz="half" idx="10"/>
          </p:nvPr>
        </p:nvSpPr>
        <p:spPr/>
        <p:txBody>
          <a:bodyPr/>
          <a:lstStyle/>
          <a:p>
            <a:fld id="{E4141FF8-82EB-4D50-B554-13C7C24A933B}" type="datetimeFigureOut">
              <a:rPr lang="en-US" smtClean="0"/>
              <a:t>2/26/2026</a:t>
            </a:fld>
            <a:endParaRPr lang="en-US"/>
          </a:p>
        </p:txBody>
      </p:sp>
      <p:sp>
        <p:nvSpPr>
          <p:cNvPr id="6" name="Footer Placeholder 5">
            <a:extLst>
              <a:ext uri="{FF2B5EF4-FFF2-40B4-BE49-F238E27FC236}">
                <a16:creationId xmlns:a16="http://schemas.microsoft.com/office/drawing/2014/main" id="{8059D0ED-9DEC-51BD-17D4-81EF46B2B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54D13-8F18-EF72-BE14-6BDE16C0AC75}"/>
              </a:ext>
            </a:extLst>
          </p:cNvPr>
          <p:cNvSpPr>
            <a:spLocks noGrp="1"/>
          </p:cNvSpPr>
          <p:nvPr>
            <p:ph type="sldNum" sz="quarter" idx="12"/>
          </p:nvPr>
        </p:nvSpPr>
        <p:spPr/>
        <p:txBody>
          <a:bodyPr/>
          <a:lstStyle/>
          <a:p>
            <a:fld id="{75380ED9-DA8D-4BD2-BFEC-8285CB866259}" type="slidenum">
              <a:rPr lang="en-US" smtClean="0"/>
              <a:t>‹#›</a:t>
            </a:fld>
            <a:endParaRPr lang="en-US"/>
          </a:p>
        </p:txBody>
      </p:sp>
    </p:spTree>
    <p:extLst>
      <p:ext uri="{BB962C8B-B14F-4D97-AF65-F5344CB8AC3E}">
        <p14:creationId xmlns:p14="http://schemas.microsoft.com/office/powerpoint/2010/main" val="277569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5204-2706-4364-9E93-A7FB585213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E3EB05-0613-4888-9B28-6E92B19451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75B15F-3D8D-418A-8C88-0CBA73BF90E8}"/>
              </a:ext>
            </a:extLst>
          </p:cNvPr>
          <p:cNvSpPr>
            <a:spLocks noGrp="1"/>
          </p:cNvSpPr>
          <p:nvPr>
            <p:ph type="dt" sz="half" idx="10"/>
          </p:nvPr>
        </p:nvSpPr>
        <p:spPr/>
        <p:txBody>
          <a:bodyPr/>
          <a:lstStyle/>
          <a:p>
            <a:fld id="{F51F33DA-A8BA-4A50-A4BD-237429720E83}" type="datetimeFigureOut">
              <a:rPr lang="en-US" smtClean="0"/>
              <a:t>2/26/2026</a:t>
            </a:fld>
            <a:endParaRPr lang="en-US" dirty="0"/>
          </a:p>
        </p:txBody>
      </p:sp>
      <p:sp>
        <p:nvSpPr>
          <p:cNvPr id="5" name="Footer Placeholder 4">
            <a:extLst>
              <a:ext uri="{FF2B5EF4-FFF2-40B4-BE49-F238E27FC236}">
                <a16:creationId xmlns:a16="http://schemas.microsoft.com/office/drawing/2014/main" id="{8F7419F4-9584-4380-9661-C795E4C39A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7F5D42-8980-4CBE-8B53-8DDAA6140C9F}"/>
              </a:ext>
            </a:extLst>
          </p:cNvPr>
          <p:cNvSpPr>
            <a:spLocks noGrp="1"/>
          </p:cNvSpPr>
          <p:nvPr>
            <p:ph type="sldNum" sz="quarter" idx="12"/>
          </p:nvPr>
        </p:nvSpPr>
        <p:spPr/>
        <p:txBody>
          <a:bodyPr/>
          <a:lstStyle/>
          <a:p>
            <a:fld id="{72EB4F11-252B-4862-A110-03B4F3516738}" type="slidenum">
              <a:rPr lang="en-US" smtClean="0"/>
              <a:t>‹#›</a:t>
            </a:fld>
            <a:endParaRPr lang="en-US" dirty="0"/>
          </a:p>
        </p:txBody>
      </p:sp>
    </p:spTree>
    <p:extLst>
      <p:ext uri="{BB962C8B-B14F-4D97-AF65-F5344CB8AC3E}">
        <p14:creationId xmlns:p14="http://schemas.microsoft.com/office/powerpoint/2010/main" val="20611957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C803-3310-020A-2270-4E55BF4EC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4CEBE1-D119-C67A-4223-EFA0480BE4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4D80EA-3EAA-26B4-F0CC-ECD3C9EC0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D7D41-B1C0-6544-5545-9FEF08631739}"/>
              </a:ext>
            </a:extLst>
          </p:cNvPr>
          <p:cNvSpPr>
            <a:spLocks noGrp="1"/>
          </p:cNvSpPr>
          <p:nvPr>
            <p:ph type="dt" sz="half" idx="10"/>
          </p:nvPr>
        </p:nvSpPr>
        <p:spPr/>
        <p:txBody>
          <a:bodyPr/>
          <a:lstStyle/>
          <a:p>
            <a:fld id="{E4141FF8-82EB-4D50-B554-13C7C24A933B}" type="datetimeFigureOut">
              <a:rPr lang="en-US" smtClean="0"/>
              <a:t>2/26/2026</a:t>
            </a:fld>
            <a:endParaRPr lang="en-US"/>
          </a:p>
        </p:txBody>
      </p:sp>
      <p:sp>
        <p:nvSpPr>
          <p:cNvPr id="6" name="Footer Placeholder 5">
            <a:extLst>
              <a:ext uri="{FF2B5EF4-FFF2-40B4-BE49-F238E27FC236}">
                <a16:creationId xmlns:a16="http://schemas.microsoft.com/office/drawing/2014/main" id="{A21321B7-DCF7-7570-8935-3C4469B16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C66FD-B6CC-4F00-2925-F4C9E29125C3}"/>
              </a:ext>
            </a:extLst>
          </p:cNvPr>
          <p:cNvSpPr>
            <a:spLocks noGrp="1"/>
          </p:cNvSpPr>
          <p:nvPr>
            <p:ph type="sldNum" sz="quarter" idx="12"/>
          </p:nvPr>
        </p:nvSpPr>
        <p:spPr/>
        <p:txBody>
          <a:bodyPr/>
          <a:lstStyle/>
          <a:p>
            <a:fld id="{75380ED9-DA8D-4BD2-BFEC-8285CB866259}" type="slidenum">
              <a:rPr lang="en-US" smtClean="0"/>
              <a:t>‹#›</a:t>
            </a:fld>
            <a:endParaRPr lang="en-US"/>
          </a:p>
        </p:txBody>
      </p:sp>
    </p:spTree>
    <p:extLst>
      <p:ext uri="{BB962C8B-B14F-4D97-AF65-F5344CB8AC3E}">
        <p14:creationId xmlns:p14="http://schemas.microsoft.com/office/powerpoint/2010/main" val="4201042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2C18-C98F-95EE-0E87-BD6FD247AA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3242E2-294F-C166-FE65-43B813E6EC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4F0D6-1C9B-0B38-E0AF-8B24D70ED44A}"/>
              </a:ext>
            </a:extLst>
          </p:cNvPr>
          <p:cNvSpPr>
            <a:spLocks noGrp="1"/>
          </p:cNvSpPr>
          <p:nvPr>
            <p:ph type="dt" sz="half" idx="10"/>
          </p:nvPr>
        </p:nvSpPr>
        <p:spPr/>
        <p:txBody>
          <a:bodyPr/>
          <a:lstStyle/>
          <a:p>
            <a:fld id="{E4141FF8-82EB-4D50-B554-13C7C24A933B}" type="datetimeFigureOut">
              <a:rPr lang="en-US" smtClean="0"/>
              <a:t>2/26/2026</a:t>
            </a:fld>
            <a:endParaRPr lang="en-US"/>
          </a:p>
        </p:txBody>
      </p:sp>
      <p:sp>
        <p:nvSpPr>
          <p:cNvPr id="5" name="Footer Placeholder 4">
            <a:extLst>
              <a:ext uri="{FF2B5EF4-FFF2-40B4-BE49-F238E27FC236}">
                <a16:creationId xmlns:a16="http://schemas.microsoft.com/office/drawing/2014/main" id="{3B848804-D696-8AB4-2333-0FF8791A1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7125C-AD16-B323-0DBE-5769E0233A86}"/>
              </a:ext>
            </a:extLst>
          </p:cNvPr>
          <p:cNvSpPr>
            <a:spLocks noGrp="1"/>
          </p:cNvSpPr>
          <p:nvPr>
            <p:ph type="sldNum" sz="quarter" idx="12"/>
          </p:nvPr>
        </p:nvSpPr>
        <p:spPr/>
        <p:txBody>
          <a:bodyPr/>
          <a:lstStyle/>
          <a:p>
            <a:fld id="{75380ED9-DA8D-4BD2-BFEC-8285CB866259}" type="slidenum">
              <a:rPr lang="en-US" smtClean="0"/>
              <a:t>‹#›</a:t>
            </a:fld>
            <a:endParaRPr lang="en-US"/>
          </a:p>
        </p:txBody>
      </p:sp>
    </p:spTree>
    <p:extLst>
      <p:ext uri="{BB962C8B-B14F-4D97-AF65-F5344CB8AC3E}">
        <p14:creationId xmlns:p14="http://schemas.microsoft.com/office/powerpoint/2010/main" val="26836831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AA3198-0AA6-9E4E-543F-0700BF28FB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02560E-0E7B-04DF-867F-5FACEDA4E5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303C8F-A466-F7BD-35DB-7A776DED4D5F}"/>
              </a:ext>
            </a:extLst>
          </p:cNvPr>
          <p:cNvSpPr>
            <a:spLocks noGrp="1"/>
          </p:cNvSpPr>
          <p:nvPr>
            <p:ph type="dt" sz="half" idx="10"/>
          </p:nvPr>
        </p:nvSpPr>
        <p:spPr/>
        <p:txBody>
          <a:bodyPr/>
          <a:lstStyle/>
          <a:p>
            <a:fld id="{E4141FF8-82EB-4D50-B554-13C7C24A933B}" type="datetimeFigureOut">
              <a:rPr lang="en-US" smtClean="0"/>
              <a:t>2/26/2026</a:t>
            </a:fld>
            <a:endParaRPr lang="en-US"/>
          </a:p>
        </p:txBody>
      </p:sp>
      <p:sp>
        <p:nvSpPr>
          <p:cNvPr id="5" name="Footer Placeholder 4">
            <a:extLst>
              <a:ext uri="{FF2B5EF4-FFF2-40B4-BE49-F238E27FC236}">
                <a16:creationId xmlns:a16="http://schemas.microsoft.com/office/drawing/2014/main" id="{7D8CAB95-BFF8-C959-BBBD-E9333A30B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C9E95-EB13-609F-CCC6-D73C05B7599B}"/>
              </a:ext>
            </a:extLst>
          </p:cNvPr>
          <p:cNvSpPr>
            <a:spLocks noGrp="1"/>
          </p:cNvSpPr>
          <p:nvPr>
            <p:ph type="sldNum" sz="quarter" idx="12"/>
          </p:nvPr>
        </p:nvSpPr>
        <p:spPr/>
        <p:txBody>
          <a:bodyPr/>
          <a:lstStyle/>
          <a:p>
            <a:fld id="{75380ED9-DA8D-4BD2-BFEC-8285CB866259}" type="slidenum">
              <a:rPr lang="en-US" smtClean="0"/>
              <a:t>‹#›</a:t>
            </a:fld>
            <a:endParaRPr lang="en-US"/>
          </a:p>
        </p:txBody>
      </p:sp>
    </p:spTree>
    <p:extLst>
      <p:ext uri="{BB962C8B-B14F-4D97-AF65-F5344CB8AC3E}">
        <p14:creationId xmlns:p14="http://schemas.microsoft.com/office/powerpoint/2010/main" val="186422817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Interior Slide - Standar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DB1F8E-30F1-D446-99B8-B0DC98BFB87F}"/>
              </a:ext>
            </a:extLst>
          </p:cNvPr>
          <p:cNvSpPr>
            <a:spLocks noGrp="1"/>
          </p:cNvSpPr>
          <p:nvPr>
            <p:ph type="title"/>
          </p:nvPr>
        </p:nvSpPr>
        <p:spPr>
          <a:xfrm>
            <a:off x="242047" y="364975"/>
            <a:ext cx="11083637" cy="477572"/>
          </a:xfrm>
          <a:prstGeom prst="rect">
            <a:avLst/>
          </a:prstGeom>
        </p:spPr>
        <p:txBody>
          <a:bodyPr anchor="t"/>
          <a:lstStyle>
            <a:lvl1pPr algn="l">
              <a:defRPr lang="en-US" sz="2824" b="0" i="0" kern="1200" cap="none" spc="88" baseline="0" dirty="0">
                <a:solidFill>
                  <a:schemeClr val="tx1"/>
                </a:solidFill>
                <a:latin typeface="Arial" charset="0"/>
                <a:ea typeface="Arial" charset="0"/>
                <a:cs typeface="Arial" charset="0"/>
              </a:defRPr>
            </a:lvl1pPr>
          </a:lstStyle>
          <a:p>
            <a:pPr marL="0" lvl="0" indent="0" algn="l" defTabSz="449347" rtl="0" eaLnBrk="1" latinLnBrk="0" hangingPunct="1">
              <a:lnSpc>
                <a:spcPct val="100000"/>
              </a:lnSpc>
              <a:spcBef>
                <a:spcPts val="148"/>
              </a:spcBef>
              <a:buFont typeface="Arial"/>
              <a:buNone/>
            </a:pPr>
            <a:r>
              <a:rPr lang="en-US"/>
              <a:t>Click to edit Master title style</a:t>
            </a:r>
          </a:p>
        </p:txBody>
      </p:sp>
      <p:sp>
        <p:nvSpPr>
          <p:cNvPr id="9" name="Slide Number Placeholder 5"/>
          <p:cNvSpPr>
            <a:spLocks noGrp="1"/>
          </p:cNvSpPr>
          <p:nvPr>
            <p:ph type="sldNum" sz="quarter" idx="12"/>
          </p:nvPr>
        </p:nvSpPr>
        <p:spPr>
          <a:xfrm>
            <a:off x="11107053" y="6345350"/>
            <a:ext cx="515372" cy="322169"/>
          </a:xfrm>
          <a:prstGeom prst="rect">
            <a:avLst/>
          </a:prstGeom>
        </p:spPr>
        <p:txBody>
          <a:bodyPr lIns="0" tIns="0" rIns="0" bIns="0" anchor="ctr" anchorCtr="0"/>
          <a:lstStyle>
            <a:lvl1pPr algn="r">
              <a:defRPr sz="927" b="1" i="0">
                <a:solidFill>
                  <a:schemeClr val="tx2"/>
                </a:solidFill>
                <a:latin typeface="Arial" charset="0"/>
                <a:ea typeface="Arial" charset="0"/>
                <a:cs typeface="Arial" charset="0"/>
              </a:defRPr>
            </a:lvl1pPr>
          </a:lstStyle>
          <a:p>
            <a:fld id="{679751D3-02F5-2B45-A12D-F3831CAE6381}" type="slidenum">
              <a:rPr lang="en-US" smtClean="0"/>
              <a:pPr/>
              <a:t>‹#›</a:t>
            </a:fld>
            <a:endParaRPr lang="en-US"/>
          </a:p>
        </p:txBody>
      </p:sp>
      <p:sp>
        <p:nvSpPr>
          <p:cNvPr id="10" name="Footer Placeholder 4">
            <a:extLst>
              <a:ext uri="{FF2B5EF4-FFF2-40B4-BE49-F238E27FC236}">
                <a16:creationId xmlns:a16="http://schemas.microsoft.com/office/drawing/2014/main" id="{2F855B2C-A2C6-F34D-924D-4845F0B852DC}"/>
              </a:ext>
            </a:extLst>
          </p:cNvPr>
          <p:cNvSpPr>
            <a:spLocks noGrp="1"/>
          </p:cNvSpPr>
          <p:nvPr>
            <p:ph type="ftr" sz="quarter" idx="11"/>
          </p:nvPr>
        </p:nvSpPr>
        <p:spPr>
          <a:xfrm>
            <a:off x="2972471" y="6345350"/>
            <a:ext cx="7213323" cy="322169"/>
          </a:xfrm>
          <a:prstGeom prst="rect">
            <a:avLst/>
          </a:prstGeom>
        </p:spPr>
        <p:txBody>
          <a:bodyPr anchor="ctr"/>
          <a:lstStyle>
            <a:lvl1pPr algn="l">
              <a:defRPr lang="en-US" sz="927" b="0" i="0" kern="1200" cap="all" spc="176" baseline="0" dirty="0" smtClean="0">
                <a:solidFill>
                  <a:schemeClr val="tx2"/>
                </a:solidFill>
                <a:latin typeface="Arial" charset="0"/>
                <a:ea typeface="Arial" charset="0"/>
                <a:cs typeface="Arial" charset="0"/>
              </a:defRPr>
            </a:lvl1pPr>
          </a:lstStyle>
          <a:p>
            <a:r>
              <a:rPr lang="en-US"/>
              <a:t>UNIVERSITY AT BUFFALO, SUNY</a:t>
            </a:r>
          </a:p>
        </p:txBody>
      </p:sp>
      <p:cxnSp>
        <p:nvCxnSpPr>
          <p:cNvPr id="12" name="Straight Connector 11"/>
          <p:cNvCxnSpPr/>
          <p:nvPr userDrawn="1"/>
        </p:nvCxnSpPr>
        <p:spPr>
          <a:xfrm flipH="1">
            <a:off x="2810595" y="6429574"/>
            <a:ext cx="96064" cy="147020"/>
          </a:xfrm>
          <a:prstGeom prst="line">
            <a:avLst/>
          </a:prstGeom>
          <a:ln w="12700">
            <a:solidFill>
              <a:schemeClr val="accent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Rectangle 13"/>
          <p:cNvSpPr/>
          <p:nvPr userDrawn="1"/>
        </p:nvSpPr>
        <p:spPr>
          <a:xfrm>
            <a:off x="11803503" y="6379665"/>
            <a:ext cx="388498" cy="252612"/>
          </a:xfrm>
          <a:prstGeom prst="rect">
            <a:avLst/>
          </a:prstGeom>
          <a:solidFill>
            <a:schemeClr val="accent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sz="1765">
              <a:latin typeface="Arial" charset="0"/>
              <a:ea typeface="Arial" charset="0"/>
              <a:cs typeface="Arial" charset="0"/>
            </a:endParaRP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3132" y="6282072"/>
            <a:ext cx="2368261" cy="442022"/>
          </a:xfrm>
          <a:prstGeom prst="rect">
            <a:avLst/>
          </a:prstGeom>
        </p:spPr>
      </p:pic>
      <p:sp>
        <p:nvSpPr>
          <p:cNvPr id="4" name="Content Placeholder 3"/>
          <p:cNvSpPr>
            <a:spLocks noGrp="1"/>
          </p:cNvSpPr>
          <p:nvPr>
            <p:ph sz="quarter" idx="18"/>
          </p:nvPr>
        </p:nvSpPr>
        <p:spPr>
          <a:xfrm>
            <a:off x="539807" y="1405703"/>
            <a:ext cx="11082618" cy="4821331"/>
          </a:xfrm>
          <a:prstGeom prst="rect">
            <a:avLst/>
          </a:prstGeom>
        </p:spPr>
        <p:txBody>
          <a:bodyPr/>
          <a:lstStyle>
            <a:lvl1pPr marL="337011" indent="-337011">
              <a:buClr>
                <a:schemeClr val="accent1"/>
              </a:buClr>
              <a:buSzPct val="120000"/>
              <a:buFont typeface="Arial" panose="020B0604020202020204" pitchFamily="34" charset="0"/>
              <a:buChar char="›"/>
              <a:defRPr sz="2118">
                <a:solidFill>
                  <a:schemeClr val="tx2"/>
                </a:solidFill>
              </a:defRPr>
            </a:lvl1pPr>
            <a:lvl2pPr marL="730190" indent="-280842" algn="l" defTabSz="449347" rtl="0" eaLnBrk="1" latinLnBrk="0" hangingPunct="1">
              <a:spcBef>
                <a:spcPct val="20000"/>
              </a:spcBef>
              <a:buClr>
                <a:srgbClr val="64666A"/>
              </a:buClr>
              <a:buFont typeface="Cambria" charset="0"/>
              <a:buChar char="⎼"/>
              <a:defRPr lang="en-US" sz="1588" kern="1200" smtClean="0">
                <a:solidFill>
                  <a:schemeClr val="tx2"/>
                </a:solidFill>
                <a:latin typeface="Arial" charset="0"/>
                <a:ea typeface="Arial" charset="0"/>
                <a:cs typeface="Arial" charset="0"/>
              </a:defRPr>
            </a:lvl2pPr>
            <a:lvl3pPr marL="1123369" indent="-224673" algn="l" defTabSz="449347" rtl="0" eaLnBrk="1" latinLnBrk="0" hangingPunct="1">
              <a:spcBef>
                <a:spcPct val="20000"/>
              </a:spcBef>
              <a:buClr>
                <a:srgbClr val="B2B1B1"/>
              </a:buClr>
              <a:buFont typeface="Wingdings" charset="2"/>
              <a:buChar char="§"/>
              <a:defRPr lang="en-US" sz="1588" kern="1200" dirty="0" smtClean="0">
                <a:solidFill>
                  <a:schemeClr val="tx2"/>
                </a:solidFill>
                <a:latin typeface="Arial" charset="0"/>
                <a:ea typeface="Arial" charset="0"/>
                <a:cs typeface="Arial" charset="0"/>
              </a:defRPr>
            </a:lvl3pPr>
            <a:lvl4pPr marL="1572717" indent="-224673" algn="l" defTabSz="449347" rtl="0" eaLnBrk="1" latinLnBrk="0" hangingPunct="1">
              <a:spcBef>
                <a:spcPct val="20000"/>
              </a:spcBef>
              <a:buClr>
                <a:srgbClr val="B2B1B1"/>
              </a:buClr>
              <a:buFont typeface="Arial" charset="0"/>
              <a:buChar char="•"/>
              <a:defRPr lang="en-US" sz="1588" kern="1200" dirty="0" smtClean="0">
                <a:solidFill>
                  <a:schemeClr val="tx2"/>
                </a:solidFill>
                <a:latin typeface="Arial" charset="0"/>
                <a:ea typeface="Arial" charset="0"/>
                <a:cs typeface="Arial" charset="0"/>
              </a:defRPr>
            </a:lvl4pPr>
            <a:lvl5pPr marL="2022065" indent="-224673" algn="l" defTabSz="449347" rtl="0" eaLnBrk="1" latinLnBrk="0" hangingPunct="1">
              <a:spcBef>
                <a:spcPct val="20000"/>
              </a:spcBef>
              <a:buClr>
                <a:srgbClr val="B2B1B1"/>
              </a:buClr>
              <a:buFont typeface="Arial"/>
              <a:buChar char="»"/>
              <a:defRPr lang="en-US" sz="1588" kern="1200" dirty="0">
                <a:solidFill>
                  <a:schemeClr val="tx2"/>
                </a:solidFill>
                <a:latin typeface="Arial" charset="0"/>
                <a:ea typeface="Arial" charset="0"/>
                <a:cs typeface="Arial" charset="0"/>
              </a:defRPr>
            </a:lvl5pPr>
          </a:lstStyle>
          <a:p>
            <a:pPr lvl="0"/>
            <a:r>
              <a:rPr lang="en-US"/>
              <a:t>Click to edit Master text styles</a:t>
            </a:r>
          </a:p>
          <a:p>
            <a:pPr marL="730190" lvl="1" indent="-280842" algn="l" defTabSz="449347" rtl="0" eaLnBrk="1" latinLnBrk="0" hangingPunct="1">
              <a:spcBef>
                <a:spcPct val="20000"/>
              </a:spcBef>
              <a:buClr>
                <a:srgbClr val="64666A"/>
              </a:buClr>
              <a:buFont typeface="Cambria" charset="0"/>
              <a:buChar char="⎼"/>
            </a:pPr>
            <a:r>
              <a:rPr lang="en-US"/>
              <a:t>Second level</a:t>
            </a:r>
          </a:p>
          <a:p>
            <a:pPr marL="1123369" lvl="2" indent="-224673" algn="l" defTabSz="449347" rtl="0" eaLnBrk="1" latinLnBrk="0" hangingPunct="1">
              <a:spcBef>
                <a:spcPct val="20000"/>
              </a:spcBef>
              <a:buClr>
                <a:srgbClr val="B2B1B1"/>
              </a:buClr>
              <a:buFont typeface="Wingdings" charset="2"/>
              <a:buChar char="§"/>
            </a:pPr>
            <a:r>
              <a:rPr lang="en-US"/>
              <a:t>Third level</a:t>
            </a:r>
          </a:p>
          <a:p>
            <a:pPr marL="1572717" lvl="3" indent="-224673" algn="l" defTabSz="449347" rtl="0" eaLnBrk="1" latinLnBrk="0" hangingPunct="1">
              <a:spcBef>
                <a:spcPct val="20000"/>
              </a:spcBef>
              <a:buClr>
                <a:srgbClr val="B2B1B1"/>
              </a:buClr>
              <a:buFont typeface="Arial" charset="0"/>
              <a:buChar char="•"/>
            </a:pPr>
            <a:r>
              <a:rPr lang="en-US"/>
              <a:t>Fourth level</a:t>
            </a:r>
          </a:p>
          <a:p>
            <a:pPr marL="2022065" lvl="4" indent="-224673" algn="l" defTabSz="449347" rtl="0" eaLnBrk="1" latinLnBrk="0" hangingPunct="1">
              <a:spcBef>
                <a:spcPct val="20000"/>
              </a:spcBef>
              <a:buClr>
                <a:srgbClr val="B2B1B1"/>
              </a:buClr>
              <a:buFont typeface="Arial"/>
              <a:buChar char="»"/>
            </a:pPr>
            <a:r>
              <a:rPr lang="en-US"/>
              <a:t>Fifth level</a:t>
            </a:r>
          </a:p>
        </p:txBody>
      </p:sp>
      <p:sp>
        <p:nvSpPr>
          <p:cNvPr id="5" name="Text Placeholder 4"/>
          <p:cNvSpPr>
            <a:spLocks noGrp="1"/>
          </p:cNvSpPr>
          <p:nvPr>
            <p:ph type="body" sz="quarter" idx="19" hasCustomPrompt="1"/>
          </p:nvPr>
        </p:nvSpPr>
        <p:spPr>
          <a:xfrm>
            <a:off x="242047" y="860678"/>
            <a:ext cx="11082618" cy="393669"/>
          </a:xfrm>
          <a:prstGeom prst="rect">
            <a:avLst/>
          </a:prstGeom>
        </p:spPr>
        <p:txBody>
          <a:bodyPr/>
          <a:lstStyle>
            <a:lvl1pPr marL="0" indent="0">
              <a:buNone/>
              <a:defRPr sz="1588" b="1" cap="all" spc="88" baseline="0"/>
            </a:lvl1pPr>
            <a:lvl2pPr marL="449347" indent="0">
              <a:buNone/>
              <a:defRPr/>
            </a:lvl2pPr>
            <a:lvl3pPr marL="898696" indent="0">
              <a:buNone/>
              <a:defRPr/>
            </a:lvl3pPr>
            <a:lvl4pPr marL="1348043" indent="0">
              <a:buNone/>
              <a:defRPr/>
            </a:lvl4pPr>
            <a:lvl5pPr marL="1797391" indent="0">
              <a:buNone/>
              <a:defRPr/>
            </a:lvl5pPr>
          </a:lstStyle>
          <a:p>
            <a:pPr lvl="0"/>
            <a:r>
              <a:rPr lang="en-US"/>
              <a:t>CLICK TO EDIT MASTER TEXT</a:t>
            </a:r>
          </a:p>
        </p:txBody>
      </p:sp>
    </p:spTree>
    <p:extLst>
      <p:ext uri="{BB962C8B-B14F-4D97-AF65-F5344CB8AC3E}">
        <p14:creationId xmlns:p14="http://schemas.microsoft.com/office/powerpoint/2010/main" val="2996137164"/>
      </p:ext>
    </p:extLst>
  </p:cSld>
  <p:clrMapOvr>
    <a:masterClrMapping/>
  </p:clrMapOvr>
  <p:extLst>
    <p:ext uri="{DCECCB84-F9BA-43D5-87BE-67443E8EF086}">
      <p15:sldGuideLst xmlns:p15="http://schemas.microsoft.com/office/powerpoint/2012/main">
        <p15:guide id="1" orient="horz" pos="2448">
          <p15:clr>
            <a:srgbClr val="FBAE40"/>
          </p15:clr>
        </p15:guide>
        <p15:guide id="2" pos="435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Slide - Catalyst">
    <p:spTree>
      <p:nvGrpSpPr>
        <p:cNvPr id="1" name=""/>
        <p:cNvGrpSpPr/>
        <p:nvPr/>
      </p:nvGrpSpPr>
      <p:grpSpPr>
        <a:xfrm>
          <a:off x="0" y="0"/>
          <a:ext cx="0" cy="0"/>
          <a:chOff x="0" y="0"/>
          <a:chExt cx="0" cy="0"/>
        </a:xfrm>
      </p:grpSpPr>
      <p:sp>
        <p:nvSpPr>
          <p:cNvPr id="10" name="Rectangle 9"/>
          <p:cNvSpPr/>
          <p:nvPr userDrawn="1"/>
        </p:nvSpPr>
        <p:spPr>
          <a:xfrm>
            <a:off x="3316941" y="-2197"/>
            <a:ext cx="8875060" cy="6859256"/>
          </a:xfrm>
          <a:prstGeom prst="rect">
            <a:avLst/>
          </a:prstGeom>
          <a:solidFill>
            <a:srgbClr val="005BBB"/>
          </a:solidFill>
          <a:ln>
            <a:noFill/>
          </a:ln>
        </p:spPr>
        <p:style>
          <a:lnRef idx="2">
            <a:schemeClr val="accent1">
              <a:shade val="50000"/>
            </a:schemeClr>
          </a:lnRef>
          <a:fillRef idx="1001">
            <a:schemeClr val="l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algn="ctr"/>
            <a:endParaRPr lang="en-US" sz="1588">
              <a:latin typeface="Arial" charset="0"/>
              <a:ea typeface="Arial" charset="0"/>
              <a:cs typeface="Arial" charset="0"/>
            </a:endParaRP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r="12293"/>
          <a:stretch/>
        </p:blipFill>
        <p:spPr>
          <a:xfrm>
            <a:off x="6172323" y="2197"/>
            <a:ext cx="6014959" cy="6858000"/>
          </a:xfrm>
          <a:prstGeom prst="rect">
            <a:avLst/>
          </a:prstGeom>
        </p:spPr>
      </p:pic>
      <p:sp>
        <p:nvSpPr>
          <p:cNvPr id="12" name="Freeform 11"/>
          <p:cNvSpPr/>
          <p:nvPr userDrawn="1"/>
        </p:nvSpPr>
        <p:spPr>
          <a:xfrm>
            <a:off x="1" y="-2196"/>
            <a:ext cx="8527100" cy="6860197"/>
          </a:xfrm>
          <a:custGeom>
            <a:avLst/>
            <a:gdLst>
              <a:gd name="connsiteX0" fmla="*/ 835996 w 9664047"/>
              <a:gd name="connsiteY0" fmla="*/ 0 h 7774890"/>
              <a:gd name="connsiteX1" fmla="*/ 9664045 w 9664047"/>
              <a:gd name="connsiteY1" fmla="*/ 0 h 7774890"/>
              <a:gd name="connsiteX2" fmla="*/ 5870580 w 9664047"/>
              <a:gd name="connsiteY2" fmla="*/ 3887444 h 7774890"/>
              <a:gd name="connsiteX3" fmla="*/ 9664047 w 9664047"/>
              <a:gd name="connsiteY3" fmla="*/ 7774890 h 7774890"/>
              <a:gd name="connsiteX4" fmla="*/ 835996 w 9664047"/>
              <a:gd name="connsiteY4" fmla="*/ 7774890 h 7774890"/>
              <a:gd name="connsiteX5" fmla="*/ 835996 w 9664047"/>
              <a:gd name="connsiteY5" fmla="*/ 7774889 h 7774890"/>
              <a:gd name="connsiteX6" fmla="*/ 0 w 9664047"/>
              <a:gd name="connsiteY6" fmla="*/ 7774889 h 7774890"/>
              <a:gd name="connsiteX7" fmla="*/ 0 w 9664047"/>
              <a:gd name="connsiteY7" fmla="*/ 2489 h 7774890"/>
              <a:gd name="connsiteX8" fmla="*/ 835996 w 9664047"/>
              <a:gd name="connsiteY8" fmla="*/ 2489 h 777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4047" h="7774890">
                <a:moveTo>
                  <a:pt x="835996" y="0"/>
                </a:moveTo>
                <a:lnTo>
                  <a:pt x="9664045" y="0"/>
                </a:lnTo>
                <a:lnTo>
                  <a:pt x="5870580" y="3887444"/>
                </a:lnTo>
                <a:lnTo>
                  <a:pt x="9664047" y="7774890"/>
                </a:lnTo>
                <a:lnTo>
                  <a:pt x="835996" y="7774890"/>
                </a:lnTo>
                <a:lnTo>
                  <a:pt x="835996" y="7774889"/>
                </a:lnTo>
                <a:lnTo>
                  <a:pt x="0" y="7774889"/>
                </a:lnTo>
                <a:lnTo>
                  <a:pt x="0" y="2489"/>
                </a:lnTo>
                <a:lnTo>
                  <a:pt x="835996" y="2489"/>
                </a:lnTo>
                <a:close/>
              </a:path>
            </a:pathLst>
          </a:cu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algn="ctr"/>
            <a:endParaRPr lang="en-US" sz="1588">
              <a:latin typeface="Arial" charset="0"/>
              <a:ea typeface="Arial" charset="0"/>
              <a:cs typeface="Arial" charset="0"/>
            </a:endParaRPr>
          </a:p>
        </p:txBody>
      </p:sp>
      <p:sp>
        <p:nvSpPr>
          <p:cNvPr id="3" name="Subtitle 2"/>
          <p:cNvSpPr>
            <a:spLocks noGrp="1"/>
          </p:cNvSpPr>
          <p:nvPr>
            <p:ph type="subTitle" idx="1" hasCustomPrompt="1"/>
          </p:nvPr>
        </p:nvSpPr>
        <p:spPr>
          <a:xfrm>
            <a:off x="569867" y="3517463"/>
            <a:ext cx="4271074" cy="919799"/>
          </a:xfrm>
          <a:prstGeom prst="rect">
            <a:avLst/>
          </a:prstGeom>
        </p:spPr>
        <p:txBody>
          <a:bodyPr lIns="0" tIns="0" rIns="0" bIns="0" anchor="t" anchorCtr="0">
            <a:normAutofit/>
          </a:bodyPr>
          <a:lstStyle>
            <a:lvl1pPr marL="0" indent="0" algn="l">
              <a:lnSpc>
                <a:spcPts val="1853"/>
              </a:lnSpc>
              <a:buNone/>
              <a:defRPr sz="1765" b="0" i="0" cap="all" spc="265" baseline="0">
                <a:solidFill>
                  <a:schemeClr val="tx1"/>
                </a:solidFill>
                <a:latin typeface="Arial" charset="0"/>
                <a:ea typeface="Arial" charset="0"/>
                <a:cs typeface="Arial" charset="0"/>
              </a:defRPr>
            </a:lvl1pPr>
            <a:lvl2pPr marL="0" indent="0" algn="l">
              <a:lnSpc>
                <a:spcPts val="1853"/>
              </a:lnSpc>
              <a:spcBef>
                <a:spcPts val="882"/>
              </a:spcBef>
              <a:buNone/>
              <a:defRPr sz="1412" b="0" i="0" baseline="0">
                <a:solidFill>
                  <a:schemeClr val="tx2"/>
                </a:solidFill>
                <a:latin typeface="Arial" charset="0"/>
                <a:ea typeface="Arial" charset="0"/>
                <a:cs typeface="Arial" charset="0"/>
              </a:defRPr>
            </a:lvl2pPr>
            <a:lvl3pPr marL="898695" indent="0" algn="ctr">
              <a:buNone/>
              <a:defRPr>
                <a:solidFill>
                  <a:schemeClr val="tx1">
                    <a:tint val="75000"/>
                  </a:schemeClr>
                </a:solidFill>
              </a:defRPr>
            </a:lvl3pPr>
            <a:lvl4pPr marL="1348043" indent="0" algn="ctr">
              <a:buNone/>
              <a:defRPr>
                <a:solidFill>
                  <a:schemeClr val="tx1">
                    <a:tint val="75000"/>
                  </a:schemeClr>
                </a:solidFill>
              </a:defRPr>
            </a:lvl4pPr>
            <a:lvl5pPr marL="1797391" indent="0" algn="ctr">
              <a:buNone/>
              <a:defRPr>
                <a:solidFill>
                  <a:schemeClr val="tx1">
                    <a:tint val="75000"/>
                  </a:schemeClr>
                </a:solidFill>
              </a:defRPr>
            </a:lvl5pPr>
            <a:lvl6pPr marL="2246740" indent="0" algn="ctr">
              <a:buNone/>
              <a:defRPr>
                <a:solidFill>
                  <a:schemeClr val="tx1">
                    <a:tint val="75000"/>
                  </a:schemeClr>
                </a:solidFill>
              </a:defRPr>
            </a:lvl6pPr>
            <a:lvl7pPr marL="2696085" indent="0" algn="ctr">
              <a:buNone/>
              <a:defRPr>
                <a:solidFill>
                  <a:schemeClr val="tx1">
                    <a:tint val="75000"/>
                  </a:schemeClr>
                </a:solidFill>
              </a:defRPr>
            </a:lvl7pPr>
            <a:lvl8pPr marL="3145435" indent="0" algn="ctr">
              <a:buNone/>
              <a:defRPr>
                <a:solidFill>
                  <a:schemeClr val="tx1">
                    <a:tint val="75000"/>
                  </a:schemeClr>
                </a:solidFill>
              </a:defRPr>
            </a:lvl8pPr>
            <a:lvl9pPr marL="3594780" indent="0" algn="ctr">
              <a:buNone/>
              <a:defRPr>
                <a:solidFill>
                  <a:schemeClr val="tx1">
                    <a:tint val="75000"/>
                  </a:schemeClr>
                </a:solidFill>
              </a:defRPr>
            </a:lvl9pPr>
          </a:lstStyle>
          <a:p>
            <a:r>
              <a:rPr lang="en-US"/>
              <a:t>SUBTITLE</a:t>
            </a:r>
          </a:p>
          <a:p>
            <a:pPr lvl="1"/>
            <a:r>
              <a:rPr lang="en-US"/>
              <a:t>Date</a:t>
            </a:r>
          </a:p>
        </p:txBody>
      </p:sp>
      <p:sp>
        <p:nvSpPr>
          <p:cNvPr id="8" name="Title 9"/>
          <p:cNvSpPr>
            <a:spLocks noGrp="1"/>
          </p:cNvSpPr>
          <p:nvPr>
            <p:ph type="title" hasCustomPrompt="1"/>
          </p:nvPr>
        </p:nvSpPr>
        <p:spPr>
          <a:xfrm>
            <a:off x="569866" y="1566471"/>
            <a:ext cx="4271076" cy="1851558"/>
          </a:xfrm>
          <a:prstGeom prst="rect">
            <a:avLst/>
          </a:prstGeom>
          <a:noFill/>
        </p:spPr>
        <p:txBody>
          <a:bodyPr vert="horz" lIns="0" tIns="0" rIns="0" bIns="0" anchor="b" anchorCtr="0"/>
          <a:lstStyle>
            <a:lvl1pPr algn="l">
              <a:lnSpc>
                <a:spcPct val="100000"/>
              </a:lnSpc>
              <a:defRPr sz="4236" b="0" i="0" baseline="0">
                <a:solidFill>
                  <a:schemeClr val="accent1"/>
                </a:solidFill>
                <a:latin typeface="Arial" charset="0"/>
                <a:ea typeface="Arial" charset="0"/>
                <a:cs typeface="Arial" charset="0"/>
              </a:defRPr>
            </a:lvl1pPr>
          </a:lstStyle>
          <a:p>
            <a:r>
              <a:rPr lang="en-US"/>
              <a:t>Title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8765" y="5849629"/>
            <a:ext cx="3605688" cy="672979"/>
          </a:xfrm>
          <a:prstGeom prst="rect">
            <a:avLst/>
          </a:prstGeom>
        </p:spPr>
      </p:pic>
      <p:cxnSp>
        <p:nvCxnSpPr>
          <p:cNvPr id="13" name="Straight Connector 12"/>
          <p:cNvCxnSpPr/>
          <p:nvPr userDrawn="1"/>
        </p:nvCxnSpPr>
        <p:spPr>
          <a:xfrm flipV="1">
            <a:off x="5001366" y="0"/>
            <a:ext cx="3341239" cy="3431197"/>
          </a:xfrm>
          <a:prstGeom prst="line">
            <a:avLst/>
          </a:prstGeom>
          <a:ln w="19050">
            <a:solidFill>
              <a:schemeClr val="accent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H="1" flipV="1">
            <a:off x="5001366" y="3425862"/>
            <a:ext cx="3341239" cy="3431197"/>
          </a:xfrm>
          <a:prstGeom prst="line">
            <a:avLst/>
          </a:prstGeom>
          <a:ln w="19050">
            <a:solidFill>
              <a:schemeClr val="accent1"/>
            </a:solidFill>
            <a:prstDash val="soli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6475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82788-D4E3-4842-84EF-FE2BB567B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994F74-878B-4CDA-BAC3-8102E9D0EEB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C6F67F-072E-4DD7-B572-0E8B9D45A53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57B1C9-114E-4606-B371-4B8622F8D832}"/>
              </a:ext>
            </a:extLst>
          </p:cNvPr>
          <p:cNvSpPr>
            <a:spLocks noGrp="1"/>
          </p:cNvSpPr>
          <p:nvPr>
            <p:ph type="dt" sz="half" idx="10"/>
          </p:nvPr>
        </p:nvSpPr>
        <p:spPr/>
        <p:txBody>
          <a:bodyPr/>
          <a:lstStyle/>
          <a:p>
            <a:fld id="{F51F33DA-A8BA-4A50-A4BD-237429720E83}" type="datetimeFigureOut">
              <a:rPr lang="en-US" smtClean="0"/>
              <a:t>2/26/2026</a:t>
            </a:fld>
            <a:endParaRPr lang="en-US" dirty="0"/>
          </a:p>
        </p:txBody>
      </p:sp>
      <p:sp>
        <p:nvSpPr>
          <p:cNvPr id="6" name="Footer Placeholder 5">
            <a:extLst>
              <a:ext uri="{FF2B5EF4-FFF2-40B4-BE49-F238E27FC236}">
                <a16:creationId xmlns:a16="http://schemas.microsoft.com/office/drawing/2014/main" id="{00B90738-3DDC-4D7F-A41E-8BED61B599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825C4F6-269D-4D36-9CC3-09E9A770A42C}"/>
              </a:ext>
            </a:extLst>
          </p:cNvPr>
          <p:cNvSpPr>
            <a:spLocks noGrp="1"/>
          </p:cNvSpPr>
          <p:nvPr>
            <p:ph type="sldNum" sz="quarter" idx="12"/>
          </p:nvPr>
        </p:nvSpPr>
        <p:spPr/>
        <p:txBody>
          <a:bodyPr/>
          <a:lstStyle/>
          <a:p>
            <a:fld id="{72EB4F11-252B-4862-A110-03B4F3516738}" type="slidenum">
              <a:rPr lang="en-US" smtClean="0"/>
              <a:t>‹#›</a:t>
            </a:fld>
            <a:endParaRPr lang="en-US" dirty="0"/>
          </a:p>
        </p:txBody>
      </p:sp>
    </p:spTree>
    <p:extLst>
      <p:ext uri="{BB962C8B-B14F-4D97-AF65-F5344CB8AC3E}">
        <p14:creationId xmlns:p14="http://schemas.microsoft.com/office/powerpoint/2010/main" val="3549844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8934-414E-4810-8B5E-60788B2FB9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C69F03-F227-4624-943A-BC30E7816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778FC93-7699-4ED7-AF6A-1118091A4F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8A5BE6-6382-43C2-938B-4F3B1F9B0A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DAAE1D-57B9-456F-B15F-1C9A5F3AD1E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AA260A-77C2-4620-BFB8-25B1489E103D}"/>
              </a:ext>
            </a:extLst>
          </p:cNvPr>
          <p:cNvSpPr>
            <a:spLocks noGrp="1"/>
          </p:cNvSpPr>
          <p:nvPr>
            <p:ph type="dt" sz="half" idx="10"/>
          </p:nvPr>
        </p:nvSpPr>
        <p:spPr/>
        <p:txBody>
          <a:bodyPr/>
          <a:lstStyle/>
          <a:p>
            <a:fld id="{F51F33DA-A8BA-4A50-A4BD-237429720E83}" type="datetimeFigureOut">
              <a:rPr lang="en-US" smtClean="0"/>
              <a:t>2/26/2026</a:t>
            </a:fld>
            <a:endParaRPr lang="en-US" dirty="0"/>
          </a:p>
        </p:txBody>
      </p:sp>
      <p:sp>
        <p:nvSpPr>
          <p:cNvPr id="8" name="Footer Placeholder 7">
            <a:extLst>
              <a:ext uri="{FF2B5EF4-FFF2-40B4-BE49-F238E27FC236}">
                <a16:creationId xmlns:a16="http://schemas.microsoft.com/office/drawing/2014/main" id="{8D31E6B4-94DA-46DF-AE5C-57EFFF1F3FC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0BD7F48-729B-415E-9E52-F76B5AB948B3}"/>
              </a:ext>
            </a:extLst>
          </p:cNvPr>
          <p:cNvSpPr>
            <a:spLocks noGrp="1"/>
          </p:cNvSpPr>
          <p:nvPr>
            <p:ph type="sldNum" sz="quarter" idx="12"/>
          </p:nvPr>
        </p:nvSpPr>
        <p:spPr/>
        <p:txBody>
          <a:bodyPr/>
          <a:lstStyle/>
          <a:p>
            <a:fld id="{72EB4F11-252B-4862-A110-03B4F3516738}" type="slidenum">
              <a:rPr lang="en-US" smtClean="0"/>
              <a:t>‹#›</a:t>
            </a:fld>
            <a:endParaRPr lang="en-US" dirty="0"/>
          </a:p>
        </p:txBody>
      </p:sp>
    </p:spTree>
    <p:extLst>
      <p:ext uri="{BB962C8B-B14F-4D97-AF65-F5344CB8AC3E}">
        <p14:creationId xmlns:p14="http://schemas.microsoft.com/office/powerpoint/2010/main" val="2745295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0C7F3-4610-4B21-BA50-D6B8540D74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F06C2B-86D3-4609-8F99-AA07254540EA}"/>
              </a:ext>
            </a:extLst>
          </p:cNvPr>
          <p:cNvSpPr>
            <a:spLocks noGrp="1"/>
          </p:cNvSpPr>
          <p:nvPr>
            <p:ph type="dt" sz="half" idx="10"/>
          </p:nvPr>
        </p:nvSpPr>
        <p:spPr/>
        <p:txBody>
          <a:bodyPr/>
          <a:lstStyle/>
          <a:p>
            <a:fld id="{F51F33DA-A8BA-4A50-A4BD-237429720E83}" type="datetimeFigureOut">
              <a:rPr lang="en-US" smtClean="0"/>
              <a:t>2/26/2026</a:t>
            </a:fld>
            <a:endParaRPr lang="en-US" dirty="0"/>
          </a:p>
        </p:txBody>
      </p:sp>
      <p:sp>
        <p:nvSpPr>
          <p:cNvPr id="4" name="Footer Placeholder 3">
            <a:extLst>
              <a:ext uri="{FF2B5EF4-FFF2-40B4-BE49-F238E27FC236}">
                <a16:creationId xmlns:a16="http://schemas.microsoft.com/office/drawing/2014/main" id="{663E78C6-3492-4586-B1E6-5B91714CF94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F610BA8-A6BD-4301-96CD-3E6B26B24077}"/>
              </a:ext>
            </a:extLst>
          </p:cNvPr>
          <p:cNvSpPr>
            <a:spLocks noGrp="1"/>
          </p:cNvSpPr>
          <p:nvPr>
            <p:ph type="sldNum" sz="quarter" idx="12"/>
          </p:nvPr>
        </p:nvSpPr>
        <p:spPr/>
        <p:txBody>
          <a:bodyPr/>
          <a:lstStyle/>
          <a:p>
            <a:fld id="{72EB4F11-252B-4862-A110-03B4F3516738}" type="slidenum">
              <a:rPr lang="en-US" smtClean="0"/>
              <a:t>‹#›</a:t>
            </a:fld>
            <a:endParaRPr lang="en-US" dirty="0"/>
          </a:p>
        </p:txBody>
      </p:sp>
    </p:spTree>
    <p:extLst>
      <p:ext uri="{BB962C8B-B14F-4D97-AF65-F5344CB8AC3E}">
        <p14:creationId xmlns:p14="http://schemas.microsoft.com/office/powerpoint/2010/main" val="171970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D278A9-9986-4CC1-B620-BFDA7B6F52D8}"/>
              </a:ext>
            </a:extLst>
          </p:cNvPr>
          <p:cNvSpPr>
            <a:spLocks noGrp="1"/>
          </p:cNvSpPr>
          <p:nvPr>
            <p:ph type="dt" sz="half" idx="10"/>
          </p:nvPr>
        </p:nvSpPr>
        <p:spPr/>
        <p:txBody>
          <a:bodyPr/>
          <a:lstStyle/>
          <a:p>
            <a:fld id="{F51F33DA-A8BA-4A50-A4BD-237429720E83}" type="datetimeFigureOut">
              <a:rPr lang="en-US" smtClean="0"/>
              <a:t>2/26/2026</a:t>
            </a:fld>
            <a:endParaRPr lang="en-US" dirty="0"/>
          </a:p>
        </p:txBody>
      </p:sp>
      <p:sp>
        <p:nvSpPr>
          <p:cNvPr id="3" name="Footer Placeholder 2">
            <a:extLst>
              <a:ext uri="{FF2B5EF4-FFF2-40B4-BE49-F238E27FC236}">
                <a16:creationId xmlns:a16="http://schemas.microsoft.com/office/drawing/2014/main" id="{53512BDC-1311-4126-909C-D1EF793EB24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AEF2BFD-56D0-49AD-AFFF-183699B1B053}"/>
              </a:ext>
            </a:extLst>
          </p:cNvPr>
          <p:cNvSpPr>
            <a:spLocks noGrp="1"/>
          </p:cNvSpPr>
          <p:nvPr>
            <p:ph type="sldNum" sz="quarter" idx="12"/>
          </p:nvPr>
        </p:nvSpPr>
        <p:spPr/>
        <p:txBody>
          <a:bodyPr/>
          <a:lstStyle/>
          <a:p>
            <a:fld id="{72EB4F11-252B-4862-A110-03B4F3516738}" type="slidenum">
              <a:rPr lang="en-US" smtClean="0"/>
              <a:t>‹#›</a:t>
            </a:fld>
            <a:endParaRPr lang="en-US" dirty="0"/>
          </a:p>
        </p:txBody>
      </p:sp>
    </p:spTree>
    <p:extLst>
      <p:ext uri="{BB962C8B-B14F-4D97-AF65-F5344CB8AC3E}">
        <p14:creationId xmlns:p14="http://schemas.microsoft.com/office/powerpoint/2010/main" val="3380498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C9CB-AB71-4FAE-B85B-67EB59444A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B3F1EE-88B2-419F-B31B-EBC2F85467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4A80F7-082E-4D55-B11E-A63191CB41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2033B5-A397-4764-9A47-BD42B2B4BED7}"/>
              </a:ext>
            </a:extLst>
          </p:cNvPr>
          <p:cNvSpPr>
            <a:spLocks noGrp="1"/>
          </p:cNvSpPr>
          <p:nvPr>
            <p:ph type="dt" sz="half" idx="10"/>
          </p:nvPr>
        </p:nvSpPr>
        <p:spPr/>
        <p:txBody>
          <a:bodyPr/>
          <a:lstStyle/>
          <a:p>
            <a:fld id="{F51F33DA-A8BA-4A50-A4BD-237429720E83}" type="datetimeFigureOut">
              <a:rPr lang="en-US" smtClean="0"/>
              <a:t>2/26/2026</a:t>
            </a:fld>
            <a:endParaRPr lang="en-US" dirty="0"/>
          </a:p>
        </p:txBody>
      </p:sp>
      <p:sp>
        <p:nvSpPr>
          <p:cNvPr id="6" name="Footer Placeholder 5">
            <a:extLst>
              <a:ext uri="{FF2B5EF4-FFF2-40B4-BE49-F238E27FC236}">
                <a16:creationId xmlns:a16="http://schemas.microsoft.com/office/drawing/2014/main" id="{0C045F1D-9A47-4B89-A995-5DCB5386DDE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EACFF7-0AE8-4107-8C94-9556CA12637C}"/>
              </a:ext>
            </a:extLst>
          </p:cNvPr>
          <p:cNvSpPr>
            <a:spLocks noGrp="1"/>
          </p:cNvSpPr>
          <p:nvPr>
            <p:ph type="sldNum" sz="quarter" idx="12"/>
          </p:nvPr>
        </p:nvSpPr>
        <p:spPr/>
        <p:txBody>
          <a:bodyPr/>
          <a:lstStyle/>
          <a:p>
            <a:fld id="{72EB4F11-252B-4862-A110-03B4F3516738}" type="slidenum">
              <a:rPr lang="en-US" smtClean="0"/>
              <a:t>‹#›</a:t>
            </a:fld>
            <a:endParaRPr lang="en-US" dirty="0"/>
          </a:p>
        </p:txBody>
      </p:sp>
    </p:spTree>
    <p:extLst>
      <p:ext uri="{BB962C8B-B14F-4D97-AF65-F5344CB8AC3E}">
        <p14:creationId xmlns:p14="http://schemas.microsoft.com/office/powerpoint/2010/main" val="2672963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859"/>
            <a:ext cx="12188952" cy="6856285"/>
          </a:xfrm>
          <a:prstGeom prst="rect">
            <a:avLst/>
          </a:prstGeom>
        </p:spPr>
      </p:pic>
      <p:sp>
        <p:nvSpPr>
          <p:cNvPr id="10" name="Text Placeholder 5"/>
          <p:cNvSpPr>
            <a:spLocks noGrp="1"/>
          </p:cNvSpPr>
          <p:nvPr>
            <p:ph type="body" sz="quarter" idx="10" hasCustomPrompt="1"/>
          </p:nvPr>
        </p:nvSpPr>
        <p:spPr>
          <a:xfrm>
            <a:off x="658368" y="3968498"/>
            <a:ext cx="6638544" cy="1650381"/>
          </a:xfrm>
          <a:prstGeom prst="rect">
            <a:avLst/>
          </a:prstGeom>
        </p:spPr>
        <p:txBody>
          <a:bodyPr lIns="0">
            <a:normAutofit/>
          </a:bodyPr>
          <a:lstStyle>
            <a:lvl1pPr marL="0" indent="0">
              <a:buNone/>
              <a:defRPr sz="21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2" name="Picture 1" descr="School-of-Management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964" y="5531743"/>
            <a:ext cx="6025440" cy="1246643"/>
          </a:xfrm>
          <a:prstGeom prst="rect">
            <a:avLst/>
          </a:prstGeom>
        </p:spPr>
      </p:pic>
    </p:spTree>
    <p:extLst>
      <p:ext uri="{BB962C8B-B14F-4D97-AF65-F5344CB8AC3E}">
        <p14:creationId xmlns:p14="http://schemas.microsoft.com/office/powerpoint/2010/main" val="33337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DF6C5-0F2A-4B6F-99CF-A92AAED47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C80670-1034-41A2-8C77-BA30A6986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4F68987-928D-4D5D-8E4D-6937CA595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518F5C-CB54-4A74-89BF-9D5473BBB86F}"/>
              </a:ext>
            </a:extLst>
          </p:cNvPr>
          <p:cNvSpPr>
            <a:spLocks noGrp="1"/>
          </p:cNvSpPr>
          <p:nvPr>
            <p:ph type="dt" sz="half" idx="10"/>
          </p:nvPr>
        </p:nvSpPr>
        <p:spPr/>
        <p:txBody>
          <a:bodyPr/>
          <a:lstStyle/>
          <a:p>
            <a:fld id="{F51F33DA-A8BA-4A50-A4BD-237429720E83}" type="datetimeFigureOut">
              <a:rPr lang="en-US" smtClean="0"/>
              <a:t>2/26/2026</a:t>
            </a:fld>
            <a:endParaRPr lang="en-US" dirty="0"/>
          </a:p>
        </p:txBody>
      </p:sp>
      <p:sp>
        <p:nvSpPr>
          <p:cNvPr id="6" name="Footer Placeholder 5">
            <a:extLst>
              <a:ext uri="{FF2B5EF4-FFF2-40B4-BE49-F238E27FC236}">
                <a16:creationId xmlns:a16="http://schemas.microsoft.com/office/drawing/2014/main" id="{60BF7EF3-9F34-42D9-88B6-F9873D4385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181742-97B5-41C2-AAB1-9AC557B12B51}"/>
              </a:ext>
            </a:extLst>
          </p:cNvPr>
          <p:cNvSpPr>
            <a:spLocks noGrp="1"/>
          </p:cNvSpPr>
          <p:nvPr>
            <p:ph type="sldNum" sz="quarter" idx="12"/>
          </p:nvPr>
        </p:nvSpPr>
        <p:spPr/>
        <p:txBody>
          <a:bodyPr/>
          <a:lstStyle/>
          <a:p>
            <a:fld id="{72EB4F11-252B-4862-A110-03B4F3516738}" type="slidenum">
              <a:rPr lang="en-US" smtClean="0"/>
              <a:t>‹#›</a:t>
            </a:fld>
            <a:endParaRPr lang="en-US" dirty="0"/>
          </a:p>
        </p:txBody>
      </p:sp>
    </p:spTree>
    <p:extLst>
      <p:ext uri="{BB962C8B-B14F-4D97-AF65-F5344CB8AC3E}">
        <p14:creationId xmlns:p14="http://schemas.microsoft.com/office/powerpoint/2010/main" val="179236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585C-4878-4B88-975E-04BF00D10D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668368-7E21-419B-8050-FED1A3DDB8F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1F745-E703-46A0-B4E0-ED9A90A1FC84}"/>
              </a:ext>
            </a:extLst>
          </p:cNvPr>
          <p:cNvSpPr>
            <a:spLocks noGrp="1"/>
          </p:cNvSpPr>
          <p:nvPr>
            <p:ph type="dt" sz="half" idx="10"/>
          </p:nvPr>
        </p:nvSpPr>
        <p:spPr/>
        <p:txBody>
          <a:bodyPr/>
          <a:lstStyle/>
          <a:p>
            <a:fld id="{F51F33DA-A8BA-4A50-A4BD-237429720E83}" type="datetimeFigureOut">
              <a:rPr lang="en-US" smtClean="0"/>
              <a:t>2/26/2026</a:t>
            </a:fld>
            <a:endParaRPr lang="en-US" dirty="0"/>
          </a:p>
        </p:txBody>
      </p:sp>
      <p:sp>
        <p:nvSpPr>
          <p:cNvPr id="5" name="Footer Placeholder 4">
            <a:extLst>
              <a:ext uri="{FF2B5EF4-FFF2-40B4-BE49-F238E27FC236}">
                <a16:creationId xmlns:a16="http://schemas.microsoft.com/office/drawing/2014/main" id="{23F80264-119A-4876-8876-147F503DAC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46C21E-AC5F-449C-9890-FF9E5262C24C}"/>
              </a:ext>
            </a:extLst>
          </p:cNvPr>
          <p:cNvSpPr>
            <a:spLocks noGrp="1"/>
          </p:cNvSpPr>
          <p:nvPr>
            <p:ph type="sldNum" sz="quarter" idx="12"/>
          </p:nvPr>
        </p:nvSpPr>
        <p:spPr/>
        <p:txBody>
          <a:bodyPr/>
          <a:lstStyle/>
          <a:p>
            <a:fld id="{72EB4F11-252B-4862-A110-03B4F3516738}" type="slidenum">
              <a:rPr lang="en-US" smtClean="0"/>
              <a:t>‹#›</a:t>
            </a:fld>
            <a:endParaRPr lang="en-US" dirty="0"/>
          </a:p>
        </p:txBody>
      </p:sp>
    </p:spTree>
    <p:extLst>
      <p:ext uri="{BB962C8B-B14F-4D97-AF65-F5344CB8AC3E}">
        <p14:creationId xmlns:p14="http://schemas.microsoft.com/office/powerpoint/2010/main" val="4258219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E2698B-20C4-4700-BFC6-9AC173782D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3AE965-0310-42ED-B0FF-AF807C46018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D3DC0-20D0-4770-9691-C76545B9FB2C}"/>
              </a:ext>
            </a:extLst>
          </p:cNvPr>
          <p:cNvSpPr>
            <a:spLocks noGrp="1"/>
          </p:cNvSpPr>
          <p:nvPr>
            <p:ph type="dt" sz="half" idx="10"/>
          </p:nvPr>
        </p:nvSpPr>
        <p:spPr/>
        <p:txBody>
          <a:bodyPr/>
          <a:lstStyle/>
          <a:p>
            <a:fld id="{F51F33DA-A8BA-4A50-A4BD-237429720E83}" type="datetimeFigureOut">
              <a:rPr lang="en-US" smtClean="0"/>
              <a:t>2/26/2026</a:t>
            </a:fld>
            <a:endParaRPr lang="en-US" dirty="0"/>
          </a:p>
        </p:txBody>
      </p:sp>
      <p:sp>
        <p:nvSpPr>
          <p:cNvPr id="5" name="Footer Placeholder 4">
            <a:extLst>
              <a:ext uri="{FF2B5EF4-FFF2-40B4-BE49-F238E27FC236}">
                <a16:creationId xmlns:a16="http://schemas.microsoft.com/office/drawing/2014/main" id="{5127BDF1-D9F0-468F-AC80-626E2812FD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FF3359-4FA7-434E-9274-6E2A7D8AF79D}"/>
              </a:ext>
            </a:extLst>
          </p:cNvPr>
          <p:cNvSpPr>
            <a:spLocks noGrp="1"/>
          </p:cNvSpPr>
          <p:nvPr>
            <p:ph type="sldNum" sz="quarter" idx="12"/>
          </p:nvPr>
        </p:nvSpPr>
        <p:spPr/>
        <p:txBody>
          <a:bodyPr/>
          <a:lstStyle/>
          <a:p>
            <a:fld id="{72EB4F11-252B-4862-A110-03B4F3516738}" type="slidenum">
              <a:rPr lang="en-US" smtClean="0"/>
              <a:t>‹#›</a:t>
            </a:fld>
            <a:endParaRPr lang="en-US" dirty="0"/>
          </a:p>
        </p:txBody>
      </p:sp>
    </p:spTree>
    <p:extLst>
      <p:ext uri="{BB962C8B-B14F-4D97-AF65-F5344CB8AC3E}">
        <p14:creationId xmlns:p14="http://schemas.microsoft.com/office/powerpoint/2010/main" val="1494109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0CAA554F-B37C-9E47-B5E4-82235D4EC6CD}"/>
              </a:ext>
            </a:extLst>
          </p:cNvPr>
          <p:cNvSpPr>
            <a:spLocks noGrp="1" noChangeAspect="1"/>
          </p:cNvSpPr>
          <p:nvPr>
            <p:ph type="pic" idx="13"/>
          </p:nvPr>
        </p:nvSpPr>
        <p:spPr>
          <a:xfrm>
            <a:off x="5114631" y="1066800"/>
            <a:ext cx="7077369" cy="2932598"/>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8" name="Picture Placeholder 2">
            <a:extLst>
              <a:ext uri="{FF2B5EF4-FFF2-40B4-BE49-F238E27FC236}">
                <a16:creationId xmlns:a16="http://schemas.microsoft.com/office/drawing/2014/main" id="{9F5FDDA2-E7AF-294B-ACDF-BDB5997277BC}"/>
              </a:ext>
            </a:extLst>
          </p:cNvPr>
          <p:cNvSpPr>
            <a:spLocks noGrp="1" noChangeAspect="1"/>
          </p:cNvSpPr>
          <p:nvPr>
            <p:ph type="pic" idx="14"/>
          </p:nvPr>
        </p:nvSpPr>
        <p:spPr>
          <a:xfrm>
            <a:off x="5114631" y="3998296"/>
            <a:ext cx="360252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9" name="Picture Placeholder 2">
            <a:extLst>
              <a:ext uri="{FF2B5EF4-FFF2-40B4-BE49-F238E27FC236}">
                <a16:creationId xmlns:a16="http://schemas.microsoft.com/office/drawing/2014/main" id="{F2499D1A-BF4E-8444-BF94-86863CA11648}"/>
              </a:ext>
            </a:extLst>
          </p:cNvPr>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302882741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Section Header or End Slide">
  <p:cSld name="1_Section Header or End Slide">
    <p:spTree>
      <p:nvGrpSpPr>
        <p:cNvPr id="1" name="Shape 12"/>
        <p:cNvGrpSpPr/>
        <p:nvPr/>
      </p:nvGrpSpPr>
      <p:grpSpPr>
        <a:xfrm>
          <a:off x="0" y="0"/>
          <a:ext cx="0" cy="0"/>
          <a:chOff x="0" y="0"/>
          <a:chExt cx="0" cy="0"/>
        </a:xfrm>
      </p:grpSpPr>
      <p:cxnSp>
        <p:nvCxnSpPr>
          <p:cNvPr id="13" name="Google Shape;13;p41"/>
          <p:cNvCxnSpPr/>
          <p:nvPr/>
        </p:nvCxnSpPr>
        <p:spPr>
          <a:xfrm>
            <a:off x="272085" y="513091"/>
            <a:ext cx="2674747" cy="0"/>
          </a:xfrm>
          <a:prstGeom prst="straightConnector1">
            <a:avLst/>
          </a:prstGeom>
          <a:noFill/>
          <a:ln w="25400" cap="flat" cmpd="sng">
            <a:solidFill>
              <a:schemeClr val="lt1"/>
            </a:solidFill>
            <a:prstDash val="solid"/>
            <a:round/>
            <a:headEnd type="none" w="sm" len="sm"/>
            <a:tailEnd type="none" w="sm" len="sm"/>
          </a:ln>
        </p:spPr>
      </p:cxnSp>
      <p:cxnSp>
        <p:nvCxnSpPr>
          <p:cNvPr id="14" name="Google Shape;14;p41"/>
          <p:cNvCxnSpPr/>
          <p:nvPr/>
        </p:nvCxnSpPr>
        <p:spPr>
          <a:xfrm>
            <a:off x="3376635" y="513091"/>
            <a:ext cx="8485403" cy="0"/>
          </a:xfrm>
          <a:prstGeom prst="straightConnector1">
            <a:avLst/>
          </a:prstGeom>
          <a:noFill/>
          <a:ln w="12700" cap="flat" cmpd="sng">
            <a:solidFill>
              <a:schemeClr val="lt1"/>
            </a:solidFill>
            <a:prstDash val="solid"/>
            <a:round/>
            <a:headEnd type="none" w="sm" len="sm"/>
            <a:tailEnd type="none" w="sm" len="sm"/>
          </a:ln>
        </p:spPr>
      </p:cxnSp>
      <p:sp>
        <p:nvSpPr>
          <p:cNvPr id="15" name="Google Shape;15;p41"/>
          <p:cNvSpPr txBox="1">
            <a:spLocks noGrp="1"/>
          </p:cNvSpPr>
          <p:nvPr>
            <p:ph type="body" idx="1"/>
          </p:nvPr>
        </p:nvSpPr>
        <p:spPr>
          <a:xfrm>
            <a:off x="272085" y="4258733"/>
            <a:ext cx="11589952" cy="125306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440"/>
              </a:spcBef>
              <a:spcAft>
                <a:spcPts val="0"/>
              </a:spcAft>
              <a:buClr>
                <a:srgbClr val="009CBD"/>
              </a:buClr>
              <a:buSzPts val="7200"/>
              <a:buFont typeface="Arial"/>
              <a:buNone/>
              <a:defRPr sz="7200" b="1" i="0" u="none" strike="noStrike" cap="none">
                <a:solidFill>
                  <a:srgbClr val="009CBD"/>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Arial"/>
                <a:ea typeface="Arial"/>
                <a:cs typeface="Arial"/>
                <a:sym typeface="Arial"/>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71058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39A691-772F-40B2-8772-3520424CF3B8}" type="slidenum">
              <a:rPr lang="en-US" smtClean="0"/>
              <a:t>‹#›</a:t>
            </a:fld>
            <a:endParaRPr lang="en-US" dirty="0"/>
          </a:p>
        </p:txBody>
      </p:sp>
    </p:spTree>
    <p:extLst>
      <p:ext uri="{BB962C8B-B14F-4D97-AF65-F5344CB8AC3E}">
        <p14:creationId xmlns:p14="http://schemas.microsoft.com/office/powerpoint/2010/main" val="3310514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39A691-772F-40B2-8772-3520424CF3B8}" type="slidenum">
              <a:rPr lang="en-US" smtClean="0"/>
              <a:t>‹#›</a:t>
            </a:fld>
            <a:endParaRPr lang="en-US" dirty="0"/>
          </a:p>
        </p:txBody>
      </p:sp>
    </p:spTree>
    <p:extLst>
      <p:ext uri="{BB962C8B-B14F-4D97-AF65-F5344CB8AC3E}">
        <p14:creationId xmlns:p14="http://schemas.microsoft.com/office/powerpoint/2010/main" val="303480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39A691-772F-40B2-8772-3520424CF3B8}" type="slidenum">
              <a:rPr lang="en-US" smtClean="0"/>
              <a:t>‹#›</a:t>
            </a:fld>
            <a:endParaRPr lang="en-US" dirty="0"/>
          </a:p>
        </p:txBody>
      </p:sp>
      <p:cxnSp>
        <p:nvCxnSpPr>
          <p:cNvPr id="7" name="Straight Connector 11"/>
          <p:cNvCxnSpPr>
            <a:cxnSpLocks noChangeShapeType="1"/>
          </p:cNvCxnSpPr>
          <p:nvPr userDrawn="1"/>
        </p:nvCxnSpPr>
        <p:spPr bwMode="auto">
          <a:xfrm>
            <a:off x="1117600" y="2362200"/>
            <a:ext cx="10160000" cy="1588"/>
          </a:xfrm>
          <a:prstGeom prst="line">
            <a:avLst/>
          </a:prstGeom>
          <a:noFill/>
          <a:ln w="9525">
            <a:solidFill>
              <a:schemeClr val="bg1"/>
            </a:solidFill>
            <a:prstDash val="dot"/>
            <a:round/>
            <a:headEnd/>
            <a:tailEnd/>
          </a:ln>
        </p:spPr>
      </p:cxnSp>
      <p:cxnSp>
        <p:nvCxnSpPr>
          <p:cNvPr id="8" name="Straight Connector 13"/>
          <p:cNvCxnSpPr>
            <a:cxnSpLocks noChangeShapeType="1"/>
          </p:cNvCxnSpPr>
          <p:nvPr userDrawn="1"/>
        </p:nvCxnSpPr>
        <p:spPr bwMode="auto">
          <a:xfrm>
            <a:off x="1117600" y="2363789"/>
            <a:ext cx="10160000" cy="1587"/>
          </a:xfrm>
          <a:prstGeom prst="line">
            <a:avLst/>
          </a:prstGeom>
          <a:noFill/>
          <a:ln w="9525">
            <a:solidFill>
              <a:schemeClr val="tx1"/>
            </a:solidFill>
            <a:prstDash val="dot"/>
            <a:round/>
            <a:headEnd/>
            <a:tailEnd/>
          </a:ln>
        </p:spPr>
      </p:cxnSp>
    </p:spTree>
    <p:extLst>
      <p:ext uri="{BB962C8B-B14F-4D97-AF65-F5344CB8AC3E}">
        <p14:creationId xmlns:p14="http://schemas.microsoft.com/office/powerpoint/2010/main" val="3743167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39A691-772F-40B2-8772-3520424CF3B8}" type="slidenum">
              <a:rPr lang="en-US" smtClean="0"/>
              <a:t>‹#›</a:t>
            </a:fld>
            <a:endParaRPr lang="en-US" dirty="0"/>
          </a:p>
        </p:txBody>
      </p:sp>
    </p:spTree>
    <p:extLst>
      <p:ext uri="{BB962C8B-B14F-4D97-AF65-F5344CB8AC3E}">
        <p14:creationId xmlns:p14="http://schemas.microsoft.com/office/powerpoint/2010/main" val="1306033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39A691-772F-40B2-8772-3520424CF3B8}" type="slidenum">
              <a:rPr lang="en-US" smtClean="0"/>
              <a:t>‹#›</a:t>
            </a:fld>
            <a:endParaRPr lang="en-US" dirty="0"/>
          </a:p>
        </p:txBody>
      </p:sp>
    </p:spTree>
    <p:extLst>
      <p:ext uri="{BB962C8B-B14F-4D97-AF65-F5344CB8AC3E}">
        <p14:creationId xmlns:p14="http://schemas.microsoft.com/office/powerpoint/2010/main" val="1849912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858"/>
            <a:ext cx="12188951" cy="6856284"/>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rmAutofit/>
          </a:bodyPr>
          <a:lstStyle>
            <a:lvl1pPr algn="l">
              <a:lnSpc>
                <a:spcPts val="4350"/>
              </a:lnSpc>
              <a:defRPr sz="4800" b="1" i="0" cap="all" baseline="0">
                <a:solidFill>
                  <a:srgbClr val="005BBB"/>
                </a:solidFill>
                <a:latin typeface="Arial Black" panose="020B0A04020102020204" pitchFamily="34" charset="0"/>
                <a:ea typeface="Arial Black" panose="020B0A04020102020204" pitchFamily="34"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3200" b="0" baseline="0">
                <a:solidFill>
                  <a:srgbClr val="000000"/>
                </a:solidFill>
                <a:latin typeface="Arial Black" panose="020B0A04020102020204" pitchFamily="34" charset="0"/>
                <a:ea typeface="Arial Black" panose="020B0A04020102020204" pitchFamily="34" charset="0"/>
                <a:cs typeface="Arial Black" panose="020B0A04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307" y="75004"/>
            <a:ext cx="3956424" cy="741830"/>
          </a:xfrm>
          <a:prstGeom prst="rect">
            <a:avLst/>
          </a:prstGeom>
        </p:spPr>
      </p:pic>
    </p:spTree>
    <p:extLst>
      <p:ext uri="{BB962C8B-B14F-4D97-AF65-F5344CB8AC3E}">
        <p14:creationId xmlns:p14="http://schemas.microsoft.com/office/powerpoint/2010/main" val="3965783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039A691-772F-40B2-8772-3520424CF3B8}" type="slidenum">
              <a:rPr lang="en-US" smtClean="0"/>
              <a:t>‹#›</a:t>
            </a:fld>
            <a:endParaRPr lang="en-US" dirty="0"/>
          </a:p>
        </p:txBody>
      </p:sp>
    </p:spTree>
    <p:extLst>
      <p:ext uri="{BB962C8B-B14F-4D97-AF65-F5344CB8AC3E}">
        <p14:creationId xmlns:p14="http://schemas.microsoft.com/office/powerpoint/2010/main" val="1037924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039A691-772F-40B2-8772-3520424CF3B8}" type="slidenum">
              <a:rPr lang="en-US" smtClean="0"/>
              <a:t>‹#›</a:t>
            </a:fld>
            <a:endParaRPr lang="en-US" dirty="0"/>
          </a:p>
        </p:txBody>
      </p:sp>
    </p:spTree>
    <p:extLst>
      <p:ext uri="{BB962C8B-B14F-4D97-AF65-F5344CB8AC3E}">
        <p14:creationId xmlns:p14="http://schemas.microsoft.com/office/powerpoint/2010/main" val="2040863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39A691-772F-40B2-8772-3520424CF3B8}" type="slidenum">
              <a:rPr lang="en-US" smtClean="0"/>
              <a:t>‹#›</a:t>
            </a:fld>
            <a:endParaRPr lang="en-US" dirty="0"/>
          </a:p>
        </p:txBody>
      </p:sp>
    </p:spTree>
    <p:extLst>
      <p:ext uri="{BB962C8B-B14F-4D97-AF65-F5344CB8AC3E}">
        <p14:creationId xmlns:p14="http://schemas.microsoft.com/office/powerpoint/2010/main" val="2625946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39A691-772F-40B2-8772-3520424CF3B8}" type="slidenum">
              <a:rPr lang="en-US" smtClean="0"/>
              <a:t>‹#›</a:t>
            </a:fld>
            <a:endParaRPr lang="en-US" dirty="0"/>
          </a:p>
        </p:txBody>
      </p:sp>
    </p:spTree>
    <p:extLst>
      <p:ext uri="{BB962C8B-B14F-4D97-AF65-F5344CB8AC3E}">
        <p14:creationId xmlns:p14="http://schemas.microsoft.com/office/powerpoint/2010/main" val="132114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39A691-772F-40B2-8772-3520424CF3B8}" type="slidenum">
              <a:rPr lang="en-US" smtClean="0"/>
              <a:t>‹#›</a:t>
            </a:fld>
            <a:endParaRPr lang="en-US" dirty="0"/>
          </a:p>
        </p:txBody>
      </p:sp>
    </p:spTree>
    <p:extLst>
      <p:ext uri="{BB962C8B-B14F-4D97-AF65-F5344CB8AC3E}">
        <p14:creationId xmlns:p14="http://schemas.microsoft.com/office/powerpoint/2010/main" val="2584284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39A691-772F-40B2-8772-3520424CF3B8}" type="slidenum">
              <a:rPr lang="en-US" smtClean="0"/>
              <a:t>‹#›</a:t>
            </a:fld>
            <a:endParaRPr lang="en-US" dirty="0"/>
          </a:p>
        </p:txBody>
      </p:sp>
    </p:spTree>
    <p:extLst>
      <p:ext uri="{BB962C8B-B14F-4D97-AF65-F5344CB8AC3E}">
        <p14:creationId xmlns:p14="http://schemas.microsoft.com/office/powerpoint/2010/main" val="3307357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5473700" y="1143001"/>
            <a:ext cx="6718300" cy="5718174"/>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8" name="Text Placeholder 2"/>
          <p:cNvSpPr>
            <a:spLocks noGrp="1"/>
          </p:cNvSpPr>
          <p:nvPr>
            <p:ph type="body" idx="1" hasCustomPrompt="1"/>
          </p:nvPr>
        </p:nvSpPr>
        <p:spPr>
          <a:xfrm>
            <a:off x="569469" y="2189263"/>
            <a:ext cx="4002532" cy="2768327"/>
          </a:xfrm>
          <a:prstGeom prst="rect">
            <a:avLst/>
          </a:prstGeom>
        </p:spPr>
        <p:txBody>
          <a:bodyPr>
            <a:noAutofit/>
          </a:bodyPr>
          <a:lstStyle>
            <a:lvl1pPr marL="0" indent="0">
              <a:lnSpc>
                <a:spcPts val="2600"/>
              </a:lnSpc>
              <a:buNone/>
              <a:defRPr sz="1800" b="0" i="0" spc="-50" baseline="0">
                <a:solidFill>
                  <a:schemeClr val="tx1"/>
                </a:solidFill>
                <a:latin typeface="Arial" charset="0"/>
                <a:ea typeface="Arial" charset="0"/>
                <a:cs typeface="Arial"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4531638"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7" name="Picture Placeholder 2"/>
          <p:cNvSpPr>
            <a:spLocks noGrp="1" noChangeAspect="1"/>
          </p:cNvSpPr>
          <p:nvPr>
            <p:ph type="pic" idx="14"/>
          </p:nvPr>
        </p:nvSpPr>
        <p:spPr>
          <a:xfrm>
            <a:off x="5626100" y="1295401"/>
            <a:ext cx="6718300" cy="5718174"/>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3052363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A9CBD2B-4D3F-43C9-9D6D-71A7CCF1F78A}"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44463E-CFC6-40FB-8246-E0FD8578F926}" type="slidenum">
              <a:rPr lang="en-US" smtClean="0"/>
              <a:t>‹#›</a:t>
            </a:fld>
            <a:endParaRPr lang="en-US" dirty="0"/>
          </a:p>
        </p:txBody>
      </p:sp>
    </p:spTree>
    <p:extLst>
      <p:ext uri="{BB962C8B-B14F-4D97-AF65-F5344CB8AC3E}">
        <p14:creationId xmlns:p14="http://schemas.microsoft.com/office/powerpoint/2010/main" val="1387570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9CBD2B-4D3F-43C9-9D6D-71A7CCF1F78A}"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44463E-CFC6-40FB-8246-E0FD8578F926}" type="slidenum">
              <a:rPr lang="en-US" smtClean="0"/>
              <a:t>‹#›</a:t>
            </a:fld>
            <a:endParaRPr lang="en-US" dirty="0"/>
          </a:p>
        </p:txBody>
      </p:sp>
    </p:spTree>
    <p:extLst>
      <p:ext uri="{BB962C8B-B14F-4D97-AF65-F5344CB8AC3E}">
        <p14:creationId xmlns:p14="http://schemas.microsoft.com/office/powerpoint/2010/main" val="14710556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9CBD2B-4D3F-43C9-9D6D-71A7CCF1F78A}"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44463E-CFC6-40FB-8246-E0FD8578F926}" type="slidenum">
              <a:rPr lang="en-US" smtClean="0"/>
              <a:t>‹#›</a:t>
            </a:fld>
            <a:endParaRPr lang="en-US" dirty="0"/>
          </a:p>
        </p:txBody>
      </p:sp>
    </p:spTree>
    <p:extLst>
      <p:ext uri="{BB962C8B-B14F-4D97-AF65-F5344CB8AC3E}">
        <p14:creationId xmlns:p14="http://schemas.microsoft.com/office/powerpoint/2010/main" val="330685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857"/>
            <a:ext cx="12188951" cy="6856284"/>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100" b="0" baseline="0">
                <a:solidFill>
                  <a:schemeClr val="bg1"/>
                </a:solidFill>
                <a:latin typeface="+mj-lt"/>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title</a:t>
            </a:r>
          </a:p>
        </p:txBody>
      </p:sp>
      <p:pic>
        <p:nvPicPr>
          <p:cNvPr id="8" name="Picture 7" descr="School-of-Management_white.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6339" t="19819" r="7510" b="24227"/>
          <a:stretch/>
        </p:blipFill>
        <p:spPr>
          <a:xfrm>
            <a:off x="368790" y="160491"/>
            <a:ext cx="3965092" cy="532799"/>
          </a:xfrm>
          <a:prstGeom prst="rect">
            <a:avLst/>
          </a:prstGeom>
        </p:spPr>
      </p:pic>
    </p:spTree>
    <p:extLst>
      <p:ext uri="{BB962C8B-B14F-4D97-AF65-F5344CB8AC3E}">
        <p14:creationId xmlns:p14="http://schemas.microsoft.com/office/powerpoint/2010/main" val="1491660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9CBD2B-4D3F-43C9-9D6D-71A7CCF1F78A}" type="datetimeFigureOut">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44463E-CFC6-40FB-8246-E0FD8578F926}" type="slidenum">
              <a:rPr lang="en-US" smtClean="0"/>
              <a:t>‹#›</a:t>
            </a:fld>
            <a:endParaRPr lang="en-US" dirty="0"/>
          </a:p>
        </p:txBody>
      </p:sp>
    </p:spTree>
    <p:extLst>
      <p:ext uri="{BB962C8B-B14F-4D97-AF65-F5344CB8AC3E}">
        <p14:creationId xmlns:p14="http://schemas.microsoft.com/office/powerpoint/2010/main" val="2496663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9CBD2B-4D3F-43C9-9D6D-71A7CCF1F78A}" type="datetimeFigureOut">
              <a:rPr lang="en-US" smtClean="0"/>
              <a:t>2/26/2026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44463E-CFC6-40FB-8246-E0FD8578F926}" type="slidenum">
              <a:rPr lang="en-US" smtClean="0"/>
              <a:t>‹#›</a:t>
            </a:fld>
            <a:endParaRPr lang="en-US" dirty="0"/>
          </a:p>
        </p:txBody>
      </p:sp>
    </p:spTree>
    <p:extLst>
      <p:ext uri="{BB962C8B-B14F-4D97-AF65-F5344CB8AC3E}">
        <p14:creationId xmlns:p14="http://schemas.microsoft.com/office/powerpoint/2010/main" val="2173501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9CBD2B-4D3F-43C9-9D6D-71A7CCF1F78A}" type="datetimeFigureOut">
              <a:rPr lang="en-US" smtClean="0"/>
              <a:t>2/26/2026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D44463E-CFC6-40FB-8246-E0FD8578F926}" type="slidenum">
              <a:rPr lang="en-US" smtClean="0"/>
              <a:t>‹#›</a:t>
            </a:fld>
            <a:endParaRPr lang="en-US" dirty="0"/>
          </a:p>
        </p:txBody>
      </p:sp>
    </p:spTree>
    <p:extLst>
      <p:ext uri="{BB962C8B-B14F-4D97-AF65-F5344CB8AC3E}">
        <p14:creationId xmlns:p14="http://schemas.microsoft.com/office/powerpoint/2010/main" val="1957061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9CBD2B-4D3F-43C9-9D6D-71A7CCF1F78A}" type="datetimeFigureOut">
              <a:rPr lang="en-US" smtClean="0"/>
              <a:t>2/26/2026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D44463E-CFC6-40FB-8246-E0FD8578F926}" type="slidenum">
              <a:rPr lang="en-US" smtClean="0"/>
              <a:t>‹#›</a:t>
            </a:fld>
            <a:endParaRPr lang="en-US" dirty="0"/>
          </a:p>
        </p:txBody>
      </p:sp>
    </p:spTree>
    <p:extLst>
      <p:ext uri="{BB962C8B-B14F-4D97-AF65-F5344CB8AC3E}">
        <p14:creationId xmlns:p14="http://schemas.microsoft.com/office/powerpoint/2010/main" val="1402973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9CBD2B-4D3F-43C9-9D6D-71A7CCF1F78A}" type="datetimeFigureOut">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44463E-CFC6-40FB-8246-E0FD8578F926}" type="slidenum">
              <a:rPr lang="en-US" smtClean="0"/>
              <a:t>‹#›</a:t>
            </a:fld>
            <a:endParaRPr lang="en-US" dirty="0"/>
          </a:p>
        </p:txBody>
      </p:sp>
    </p:spTree>
    <p:extLst>
      <p:ext uri="{BB962C8B-B14F-4D97-AF65-F5344CB8AC3E}">
        <p14:creationId xmlns:p14="http://schemas.microsoft.com/office/powerpoint/2010/main" val="744831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9CBD2B-4D3F-43C9-9D6D-71A7CCF1F78A}" type="datetimeFigureOut">
              <a:rPr lang="en-US" smtClean="0"/>
              <a:t>2/26/2026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44463E-CFC6-40FB-8246-E0FD8578F926}" type="slidenum">
              <a:rPr lang="en-US" smtClean="0"/>
              <a:t>‹#›</a:t>
            </a:fld>
            <a:endParaRPr lang="en-US" dirty="0"/>
          </a:p>
        </p:txBody>
      </p:sp>
    </p:spTree>
    <p:extLst>
      <p:ext uri="{BB962C8B-B14F-4D97-AF65-F5344CB8AC3E}">
        <p14:creationId xmlns:p14="http://schemas.microsoft.com/office/powerpoint/2010/main" val="169921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9CBD2B-4D3F-43C9-9D6D-71A7CCF1F78A}"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44463E-CFC6-40FB-8246-E0FD8578F926}" type="slidenum">
              <a:rPr lang="en-US" smtClean="0"/>
              <a:t>‹#›</a:t>
            </a:fld>
            <a:endParaRPr lang="en-US" dirty="0"/>
          </a:p>
        </p:txBody>
      </p:sp>
    </p:spTree>
    <p:extLst>
      <p:ext uri="{BB962C8B-B14F-4D97-AF65-F5344CB8AC3E}">
        <p14:creationId xmlns:p14="http://schemas.microsoft.com/office/powerpoint/2010/main" val="2495943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9CBD2B-4D3F-43C9-9D6D-71A7CCF1F78A}"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44463E-CFC6-40FB-8246-E0FD8578F926}" type="slidenum">
              <a:rPr lang="en-US" smtClean="0"/>
              <a:t>‹#›</a:t>
            </a:fld>
            <a:endParaRPr lang="en-US" dirty="0"/>
          </a:p>
        </p:txBody>
      </p:sp>
    </p:spTree>
    <p:extLst>
      <p:ext uri="{BB962C8B-B14F-4D97-AF65-F5344CB8AC3E}">
        <p14:creationId xmlns:p14="http://schemas.microsoft.com/office/powerpoint/2010/main" val="2285919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 y="1"/>
            <a:ext cx="12188951" cy="6857999"/>
          </a:xfrm>
          <a:prstGeom prst="rect">
            <a:avLst/>
          </a:prstGeom>
        </p:spPr>
      </p:pic>
      <p:sp>
        <p:nvSpPr>
          <p:cNvPr id="5" name="Title 1"/>
          <p:cNvSpPr>
            <a:spLocks noGrp="1"/>
          </p:cNvSpPr>
          <p:nvPr>
            <p:ph type="ctrTitle" hasCustomPrompt="1"/>
          </p:nvPr>
        </p:nvSpPr>
        <p:spPr>
          <a:xfrm>
            <a:off x="658368" y="3314006"/>
            <a:ext cx="6638544" cy="564257"/>
          </a:xfrm>
          <a:prstGeom prst="rect">
            <a:avLst/>
          </a:prstGeom>
          <a:ln>
            <a:noFill/>
          </a:ln>
        </p:spPr>
        <p:txBody>
          <a:bodyPr lIns="0" anchor="b"/>
          <a:lstStyle>
            <a:lvl1pPr algn="l">
              <a:lnSpc>
                <a:spcPts val="4351"/>
              </a:lnSpc>
              <a:defRPr sz="45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100" b="0" baseline="0">
                <a:solidFill>
                  <a:schemeClr val="bg1"/>
                </a:solidFill>
                <a:latin typeface="+mj-lt"/>
                <a:ea typeface="Georgia" charset="0"/>
                <a:cs typeface="Georgia" charset="0"/>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Section title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19107" y="366637"/>
            <a:ext cx="4800588" cy="356028"/>
          </a:xfrm>
          <a:prstGeom prst="rect">
            <a:avLst/>
          </a:prstGeom>
        </p:spPr>
      </p:pic>
    </p:spTree>
    <p:extLst>
      <p:ext uri="{BB962C8B-B14F-4D97-AF65-F5344CB8AC3E}">
        <p14:creationId xmlns:p14="http://schemas.microsoft.com/office/powerpoint/2010/main" val="17982559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chemeClr val="tx1"/>
                </a:solidFill>
                <a:latin typeface="+mn-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all" baseline="0">
                <a:solidFill>
                  <a:schemeClr val="tx2"/>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University at Buffalo, The State University of New York logo">
            <a:extLst>
              <a:ext uri="{FF2B5EF4-FFF2-40B4-BE49-F238E27FC236}">
                <a16:creationId xmlns:a16="http://schemas.microsoft.com/office/drawing/2014/main" id="{9C7DE7FF-FD86-434E-91D5-DF1AA23EE75F}"/>
              </a:ext>
            </a:extLst>
          </p:cNvPr>
          <p:cNvPicPr>
            <a:picLocks noChangeAspect="1"/>
          </p:cNvPicPr>
          <p:nvPr userDrawn="1"/>
        </p:nvPicPr>
        <p:blipFill>
          <a:blip r:embed="rId3"/>
          <a:stretch>
            <a:fillRect/>
          </a:stretch>
        </p:blipFill>
        <p:spPr>
          <a:xfrm>
            <a:off x="660400" y="6041329"/>
            <a:ext cx="4800600" cy="355823"/>
          </a:xfrm>
          <a:prstGeom prst="rect">
            <a:avLst/>
          </a:prstGeom>
        </p:spPr>
      </p:pic>
    </p:spTree>
    <p:extLst>
      <p:ext uri="{BB962C8B-B14F-4D97-AF65-F5344CB8AC3E}">
        <p14:creationId xmlns:p14="http://schemas.microsoft.com/office/powerpoint/2010/main" val="2578772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4"/>
            <a:ext cx="6402832" cy="3790483"/>
          </a:xfrm>
          <a:prstGeom prst="rect">
            <a:avLst/>
          </a:prstGeom>
        </p:spPr>
        <p:txBody>
          <a:bodyPr>
            <a:noAutofit/>
          </a:bodyPr>
          <a:lstStyle>
            <a:lvl1pPr marL="0" indent="0">
              <a:lnSpc>
                <a:spcPts val="1950"/>
              </a:lnSpc>
              <a:buNone/>
              <a:defRPr sz="2000" b="0" i="0" spc="-38" baseline="0">
                <a:solidFill>
                  <a:srgbClr val="000000"/>
                </a:solidFill>
                <a:latin typeface="Arial Black" panose="020B0A04020102020204" pitchFamily="34" charset="0"/>
                <a:ea typeface="Arial Black" panose="020B0A04020102020204" pitchFamily="34"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sz="4400" b="0"/>
            </a:lvl1pPr>
          </a:lstStyle>
          <a:p>
            <a:r>
              <a:rPr lang="en-US" dirty="0"/>
              <a:t>Click to edit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644535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857"/>
            <a:ext cx="12188951" cy="6856284"/>
          </a:xfrm>
          <a:prstGeom prst="rect">
            <a:avLst/>
          </a:prstGeom>
        </p:spPr>
      </p:pic>
      <p:sp>
        <p:nvSpPr>
          <p:cNvPr id="10" name="Text Placeholder 5"/>
          <p:cNvSpPr>
            <a:spLocks noGrp="1"/>
          </p:cNvSpPr>
          <p:nvPr>
            <p:ph type="body" sz="quarter" idx="10" hasCustomPrompt="1"/>
          </p:nvPr>
        </p:nvSpPr>
        <p:spPr>
          <a:xfrm>
            <a:off x="658368" y="3968498"/>
            <a:ext cx="6638544" cy="1650381"/>
          </a:xfrm>
          <a:prstGeom prst="rect">
            <a:avLst/>
          </a:prstGeom>
        </p:spPr>
        <p:txBody>
          <a:bodyPr lIns="0">
            <a:normAutofit/>
          </a:bodyPr>
          <a:lstStyle>
            <a:lvl1pPr marL="0" indent="0">
              <a:buNone/>
              <a:defRPr sz="2100" b="0" i="0">
                <a:solidFill>
                  <a:schemeClr val="tx1"/>
                </a:solidFill>
                <a:latin typeface="+mj-lt"/>
                <a:ea typeface="Georgia" charset="0"/>
                <a:cs typeface="Georgia" charset="0"/>
              </a:defRPr>
            </a:lvl1pPr>
          </a:lstStyle>
          <a:p>
            <a:pPr lvl="0"/>
            <a:r>
              <a:rPr lang="en-US" dirty="0"/>
              <a:t>Sub-topic</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372" y="6046268"/>
            <a:ext cx="5661721" cy="314919"/>
          </a:xfrm>
          <a:prstGeom prst="rect">
            <a:avLst/>
          </a:prstGeom>
        </p:spPr>
      </p:pic>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4350"/>
              </a:lnSpc>
              <a:defRPr sz="4500" b="1" i="0" cap="all" baseline="0">
                <a:solidFill>
                  <a:srgbClr val="005BBB"/>
                </a:solidFill>
                <a:latin typeface="Arial" charset="0"/>
                <a:ea typeface="Arial" charset="0"/>
                <a:cs typeface="Arial" charset="0"/>
              </a:defRPr>
            </a:lvl1pPr>
          </a:lstStyle>
          <a:p>
            <a:r>
              <a:rPr lang="en-US" dirty="0"/>
              <a:t>Presentation</a:t>
            </a:r>
            <a:br>
              <a:rPr lang="en-US" dirty="0"/>
            </a:br>
            <a:r>
              <a:rPr lang="en-US" dirty="0"/>
              <a:t>Title</a:t>
            </a:r>
          </a:p>
        </p:txBody>
      </p:sp>
    </p:spTree>
    <p:extLst>
      <p:ext uri="{BB962C8B-B14F-4D97-AF65-F5344CB8AC3E}">
        <p14:creationId xmlns:p14="http://schemas.microsoft.com/office/powerpoint/2010/main" val="16292661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859"/>
            <a:ext cx="12188952" cy="6856285"/>
          </a:xfrm>
          <a:prstGeom prst="rect">
            <a:avLst/>
          </a:prstGeom>
        </p:spPr>
      </p:pic>
      <p:sp>
        <p:nvSpPr>
          <p:cNvPr id="10" name="Text Placeholder 5"/>
          <p:cNvSpPr>
            <a:spLocks noGrp="1"/>
          </p:cNvSpPr>
          <p:nvPr>
            <p:ph type="body" sz="quarter" idx="10" hasCustomPrompt="1"/>
          </p:nvPr>
        </p:nvSpPr>
        <p:spPr>
          <a:xfrm>
            <a:off x="658368" y="3968498"/>
            <a:ext cx="6638544" cy="1650381"/>
          </a:xfrm>
          <a:prstGeom prst="rect">
            <a:avLst/>
          </a:prstGeom>
        </p:spPr>
        <p:txBody>
          <a:bodyPr lIns="0">
            <a:normAutofit/>
          </a:bodyPr>
          <a:lstStyle>
            <a:lvl1pPr marL="0" indent="0">
              <a:buNone/>
              <a:defRPr sz="2100" b="0" i="0">
                <a:solidFill>
                  <a:schemeClr val="bg1"/>
                </a:solidFill>
                <a:latin typeface="+mj-lt"/>
                <a:ea typeface="Georgia" charset="0"/>
                <a:cs typeface="Georgia" charset="0"/>
              </a:defRPr>
            </a:lvl1pPr>
          </a:lstStyle>
          <a:p>
            <a:pPr lvl="0"/>
            <a:r>
              <a:rPr lang="en-US" dirty="0"/>
              <a:t>Sub-topic</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370" y="6046266"/>
            <a:ext cx="5531415" cy="307671"/>
          </a:xfrm>
          <a:prstGeom prst="rect">
            <a:avLst/>
          </a:prstGeom>
        </p:spPr>
      </p:pic>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spTree>
    <p:extLst>
      <p:ext uri="{BB962C8B-B14F-4D97-AF65-F5344CB8AC3E}">
        <p14:creationId xmlns:p14="http://schemas.microsoft.com/office/powerpoint/2010/main" val="30970060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858"/>
            <a:ext cx="12188951" cy="6856284"/>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4350"/>
              </a:lnSpc>
              <a:defRPr sz="4500" b="1" i="0" cap="all" baseline="0">
                <a:solidFill>
                  <a:srgbClr val="005BBB"/>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100" b="0" baseline="0">
                <a:solidFill>
                  <a:schemeClr val="tx1"/>
                </a:solidFill>
                <a:latin typeface="+mj-lt"/>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100" y="350411"/>
            <a:ext cx="4704627" cy="261683"/>
          </a:xfrm>
          <a:prstGeom prst="rect">
            <a:avLst/>
          </a:prstGeom>
        </p:spPr>
      </p:pic>
    </p:spTree>
    <p:extLst>
      <p:ext uri="{BB962C8B-B14F-4D97-AF65-F5344CB8AC3E}">
        <p14:creationId xmlns:p14="http://schemas.microsoft.com/office/powerpoint/2010/main" val="1852851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857"/>
            <a:ext cx="12188951" cy="6856284"/>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100" b="0" baseline="0">
                <a:solidFill>
                  <a:schemeClr val="bg1"/>
                </a:solidFill>
                <a:latin typeface="+mj-lt"/>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title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109" y="347473"/>
            <a:ext cx="4583297" cy="254935"/>
          </a:xfrm>
          <a:prstGeom prst="rect">
            <a:avLst/>
          </a:prstGeom>
        </p:spPr>
      </p:pic>
    </p:spTree>
    <p:extLst>
      <p:ext uri="{BB962C8B-B14F-4D97-AF65-F5344CB8AC3E}">
        <p14:creationId xmlns:p14="http://schemas.microsoft.com/office/powerpoint/2010/main" val="5279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4"/>
            <a:ext cx="6402832" cy="3790483"/>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3223678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9" y="2185418"/>
            <a:ext cx="4179753" cy="3511409"/>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1" y="2185418"/>
            <a:ext cx="4179753" cy="3511409"/>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2175924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8"/>
            <a:ext cx="8557757" cy="3732425"/>
          </a:xfrm>
          <a:prstGeom prst="rect">
            <a:avLst/>
          </a:prstGeom>
        </p:spPr>
        <p:txBody>
          <a:bodyPr lIns="182880" rIns="182880">
            <a:noAutofit/>
          </a:bodyPr>
          <a:lstStyle>
            <a:lvl1pPr marL="342900" marR="0" indent="-304800" algn="l" defTabSz="685800" rtl="0" eaLnBrk="1" fontAlgn="auto" latinLnBrk="0" hangingPunct="1">
              <a:lnSpc>
                <a:spcPts val="1950"/>
              </a:lnSpc>
              <a:spcBef>
                <a:spcPts val="750"/>
              </a:spcBef>
              <a:spcAft>
                <a:spcPts val="0"/>
              </a:spcAft>
              <a:buClr>
                <a:srgbClr val="005BBB"/>
              </a:buClr>
              <a:buSzPct val="109000"/>
              <a:buFont typeface="Arial" charset="0"/>
              <a:buChar char="•"/>
              <a:tabLst/>
              <a:defRPr sz="150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spTree>
    <p:extLst>
      <p:ext uri="{BB962C8B-B14F-4D97-AF65-F5344CB8AC3E}">
        <p14:creationId xmlns:p14="http://schemas.microsoft.com/office/powerpoint/2010/main" val="1594234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9" y="2185416"/>
            <a:ext cx="9678987" cy="3848100"/>
          </a:xfrm>
          <a:prstGeom prst="rect">
            <a:avLst/>
          </a:prstGeom>
        </p:spPr>
        <p:txBody>
          <a:bodyPr/>
          <a:lstStyle>
            <a:lvl1pPr marL="0" indent="0">
              <a:lnSpc>
                <a:spcPts val="1725"/>
              </a:lnSpc>
              <a:buClr>
                <a:srgbClr val="005BBB"/>
              </a:buClr>
              <a:buFontTx/>
              <a:buNone/>
              <a:defRPr sz="1275" b="1">
                <a:solidFill>
                  <a:srgbClr val="005BBB"/>
                </a:solidFill>
                <a:latin typeface="Arial" charset="0"/>
                <a:ea typeface="Arial" charset="0"/>
                <a:cs typeface="Arial" charset="0"/>
              </a:defRPr>
            </a:lvl1pPr>
            <a:lvl2pPr marL="552450" indent="-209550">
              <a:lnSpc>
                <a:spcPts val="1725"/>
              </a:lnSpc>
              <a:buClr>
                <a:srgbClr val="005BBB"/>
              </a:buClr>
              <a:buFont typeface="Arial" charset="0"/>
              <a:buChar char="•"/>
              <a:tabLst/>
              <a:defRPr sz="1500">
                <a:solidFill>
                  <a:schemeClr val="tx1"/>
                </a:solidFill>
                <a:latin typeface="Arial" charset="0"/>
                <a:ea typeface="Arial" charset="0"/>
                <a:cs typeface="Arial" charset="0"/>
              </a:defRPr>
            </a:lvl2pPr>
            <a:lvl3pPr marL="857250" marR="0" indent="-171450" algn="l" defTabSz="685800" rtl="0" eaLnBrk="1" fontAlgn="auto" latinLnBrk="0" hangingPunct="1">
              <a:lnSpc>
                <a:spcPts val="1725"/>
              </a:lnSpc>
              <a:spcBef>
                <a:spcPts val="375"/>
              </a:spcBef>
              <a:spcAft>
                <a:spcPts val="0"/>
              </a:spcAft>
              <a:buClr>
                <a:srgbClr val="005BBB"/>
              </a:buClr>
              <a:buSzTx/>
              <a:buFont typeface="LucidaGrande" charset="0"/>
              <a:buChar char="-"/>
              <a:tabLst>
                <a:tab pos="857250" algn="l"/>
              </a:tabLst>
              <a:defRPr sz="1500">
                <a:solidFill>
                  <a:schemeClr val="tx1"/>
                </a:solidFill>
                <a:latin typeface="Arial" charset="0"/>
                <a:ea typeface="Arial"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Tree>
    <p:extLst>
      <p:ext uri="{BB962C8B-B14F-4D97-AF65-F5344CB8AC3E}">
        <p14:creationId xmlns:p14="http://schemas.microsoft.com/office/powerpoint/2010/main" val="22542926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569470" y="2189263"/>
            <a:ext cx="4002532" cy="2768327"/>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9" y="1316736"/>
            <a:ext cx="4531639" cy="868430"/>
          </a:xfrm>
          <a:prstGeom prst="rect">
            <a:avLst/>
          </a:prstGeom>
        </p:spPr>
        <p:txBody>
          <a:bodyPr vert="horz" lIns="91440" tIns="45720" rIns="91440" bIns="45720" rtlCol="0" anchor="b">
            <a:normAutofit/>
          </a:bodyPr>
          <a:lstStyle>
            <a:lvl1pPr>
              <a:defRPr b="0"/>
            </a:lvl1pPr>
          </a:lstStyle>
          <a:p>
            <a:r>
              <a:rPr lang="en-US" dirty="0"/>
              <a:t>Click to edit title</a:t>
            </a:r>
          </a:p>
        </p:txBody>
      </p:sp>
      <p:sp>
        <p:nvSpPr>
          <p:cNvPr id="6" name="Picture Placeholder 2"/>
          <p:cNvSpPr>
            <a:spLocks noGrp="1" noChangeAspect="1"/>
          </p:cNvSpPr>
          <p:nvPr>
            <p:ph type="pic" idx="13"/>
          </p:nvPr>
        </p:nvSpPr>
        <p:spPr>
          <a:xfrm>
            <a:off x="5098565" y="1049311"/>
            <a:ext cx="7093435" cy="5811864"/>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3526937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0" name="Text Placeholder 2"/>
          <p:cNvSpPr>
            <a:spLocks noGrp="1"/>
          </p:cNvSpPr>
          <p:nvPr>
            <p:ph type="body" idx="1" hasCustomPrompt="1"/>
          </p:nvPr>
        </p:nvSpPr>
        <p:spPr>
          <a:xfrm>
            <a:off x="569470" y="2189263"/>
            <a:ext cx="4002532" cy="2768327"/>
          </a:xfrm>
          <a:prstGeom prst="rect">
            <a:avLst/>
          </a:prstGeom>
        </p:spPr>
        <p:txBody>
          <a:bodyPr>
            <a:noAutofit/>
          </a:bodyPr>
          <a:lstStyle>
            <a:lvl1pPr marL="0" indent="0">
              <a:lnSpc>
                <a:spcPts val="1950"/>
              </a:lnSpc>
              <a:buNone/>
              <a:defRPr sz="1350" b="0" i="0" spc="-38" baseline="0">
                <a:solidFill>
                  <a:schemeClr val="tx1"/>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9" y="1316736"/>
            <a:ext cx="4531639"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
        <p:nvSpPr>
          <p:cNvPr id="12" name="Picture Placeholder 2"/>
          <p:cNvSpPr>
            <a:spLocks noGrp="1" noChangeAspect="1"/>
          </p:cNvSpPr>
          <p:nvPr>
            <p:ph type="pic" idx="13"/>
          </p:nvPr>
        </p:nvSpPr>
        <p:spPr>
          <a:xfrm>
            <a:off x="5114633" y="1049311"/>
            <a:ext cx="7077369" cy="295008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3" name="Picture Placeholder 2"/>
          <p:cNvSpPr>
            <a:spLocks noGrp="1" noChangeAspect="1"/>
          </p:cNvSpPr>
          <p:nvPr>
            <p:ph type="pic" idx="14"/>
          </p:nvPr>
        </p:nvSpPr>
        <p:spPr>
          <a:xfrm>
            <a:off x="5114631" y="3998296"/>
            <a:ext cx="3602523"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4" name="Picture Placeholder 2"/>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58435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9" y="2185418"/>
            <a:ext cx="4179753" cy="3511409"/>
          </a:xfrm>
          <a:prstGeom prst="rect">
            <a:avLst/>
          </a:prstGeom>
        </p:spPr>
        <p:txBody>
          <a:bodyPr>
            <a:noAutofit/>
          </a:bodyPr>
          <a:lstStyle>
            <a:lvl1pPr marL="0" indent="0">
              <a:lnSpc>
                <a:spcPts val="1950"/>
              </a:lnSpc>
              <a:buNone/>
              <a:defRPr sz="2000" b="0" i="0" spc="-38" baseline="0">
                <a:solidFill>
                  <a:srgbClr val="000000"/>
                </a:solidFill>
                <a:latin typeface="Arial Black" panose="020B0A04020102020204" pitchFamily="34" charset="0"/>
                <a:ea typeface="Arial Black" panose="020B0A04020102020204" pitchFamily="34"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1" y="2185418"/>
            <a:ext cx="4179753" cy="3511409"/>
          </a:xfrm>
          <a:prstGeom prst="rect">
            <a:avLst/>
          </a:prstGeom>
        </p:spPr>
        <p:txBody>
          <a:bodyPr>
            <a:noAutofit/>
          </a:bodyPr>
          <a:lstStyle>
            <a:lvl1pPr marL="0" indent="0">
              <a:lnSpc>
                <a:spcPts val="1950"/>
              </a:lnSpc>
              <a:buNone/>
              <a:defRPr lang="en-US" sz="2000" b="0" i="0" kern="1200" spc="-38" baseline="0" dirty="0" smtClean="0">
                <a:solidFill>
                  <a:srgbClr val="000000"/>
                </a:solidFill>
                <a:latin typeface="Arial Black" panose="020B0A04020102020204" pitchFamily="34" charset="0"/>
                <a:ea typeface="Arial Black" panose="020B0A04020102020204" pitchFamily="34"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sz="4400" b="0"/>
            </a:lvl1pPr>
          </a:lstStyle>
          <a:p>
            <a:r>
              <a:rPr lang="en-US" dirty="0"/>
              <a:t>Click to edit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9328705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12192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2209474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857"/>
            <a:ext cx="12188951" cy="6856284"/>
          </a:xfrm>
          <a:prstGeom prst="rect">
            <a:avLst/>
          </a:prstGeom>
        </p:spPr>
      </p:pic>
      <p:sp>
        <p:nvSpPr>
          <p:cNvPr id="10" name="Text Placeholder 5"/>
          <p:cNvSpPr>
            <a:spLocks noGrp="1"/>
          </p:cNvSpPr>
          <p:nvPr>
            <p:ph type="body" sz="quarter" idx="10" hasCustomPrompt="1"/>
          </p:nvPr>
        </p:nvSpPr>
        <p:spPr>
          <a:xfrm>
            <a:off x="658368" y="3968498"/>
            <a:ext cx="6638544" cy="1650381"/>
          </a:xfrm>
          <a:prstGeom prst="rect">
            <a:avLst/>
          </a:prstGeom>
        </p:spPr>
        <p:txBody>
          <a:bodyPr lIns="0">
            <a:normAutofit/>
          </a:bodyPr>
          <a:lstStyle>
            <a:lvl1pPr marL="0" indent="0">
              <a:buNone/>
              <a:defRPr sz="2800" b="0" i="0">
                <a:solidFill>
                  <a:srgbClr val="000000"/>
                </a:solidFill>
                <a:latin typeface="Arial Black" panose="020B0A04020102020204" pitchFamily="34" charset="0"/>
                <a:ea typeface="Arial Black" panose="020B0A04020102020204" pitchFamily="34" charset="0"/>
                <a:cs typeface="Arial Black" panose="020B0A04020102020204" pitchFamily="34"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4350"/>
              </a:lnSpc>
              <a:defRPr sz="4500" b="1" i="0" cap="all" baseline="0">
                <a:solidFill>
                  <a:srgbClr val="005BBB"/>
                </a:solidFill>
                <a:latin typeface="Arial Black" panose="020B0A04020102020204" pitchFamily="34" charset="0"/>
                <a:ea typeface="Arial Black" panose="020B0A04020102020204" pitchFamily="34" charset="0"/>
                <a:cs typeface="Arial" charset="0"/>
              </a:defRPr>
            </a:lvl1pPr>
          </a:lstStyle>
          <a:p>
            <a:r>
              <a:rPr lang="en-US" dirty="0"/>
              <a:t>Presentation</a:t>
            </a:r>
            <a:br>
              <a:rPr lang="en-US" dirty="0"/>
            </a:br>
            <a:r>
              <a:rPr lang="en-US" dirty="0"/>
              <a:t>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199" y="5790021"/>
            <a:ext cx="3956424" cy="741830"/>
          </a:xfrm>
          <a:prstGeom prst="rect">
            <a:avLst/>
          </a:prstGeom>
        </p:spPr>
      </p:pic>
    </p:spTree>
    <p:extLst>
      <p:ext uri="{BB962C8B-B14F-4D97-AF65-F5344CB8AC3E}">
        <p14:creationId xmlns:p14="http://schemas.microsoft.com/office/powerpoint/2010/main" val="24752088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859"/>
            <a:ext cx="12188952" cy="6856285"/>
          </a:xfrm>
          <a:prstGeom prst="rect">
            <a:avLst/>
          </a:prstGeom>
        </p:spPr>
      </p:pic>
      <p:sp>
        <p:nvSpPr>
          <p:cNvPr id="10" name="Text Placeholder 5"/>
          <p:cNvSpPr>
            <a:spLocks noGrp="1"/>
          </p:cNvSpPr>
          <p:nvPr>
            <p:ph type="body" sz="quarter" idx="10" hasCustomPrompt="1"/>
          </p:nvPr>
        </p:nvSpPr>
        <p:spPr>
          <a:xfrm>
            <a:off x="658368" y="3968498"/>
            <a:ext cx="6638544" cy="1650381"/>
          </a:xfrm>
          <a:prstGeom prst="rect">
            <a:avLst/>
          </a:prstGeom>
        </p:spPr>
        <p:txBody>
          <a:bodyPr lIns="0">
            <a:normAutofit/>
          </a:bodyPr>
          <a:lstStyle>
            <a:lvl1pPr marL="0" indent="0">
              <a:buNone/>
              <a:defRPr sz="2100" b="0" i="0">
                <a:solidFill>
                  <a:schemeClr val="bg1"/>
                </a:solidFill>
                <a:latin typeface="+mj-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2" name="Picture 1" descr="School-of-Management_whit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964" y="5531743"/>
            <a:ext cx="6025440" cy="1246643"/>
          </a:xfrm>
          <a:prstGeom prst="rect">
            <a:avLst/>
          </a:prstGeom>
        </p:spPr>
      </p:pic>
    </p:spTree>
    <p:extLst>
      <p:ext uri="{BB962C8B-B14F-4D97-AF65-F5344CB8AC3E}">
        <p14:creationId xmlns:p14="http://schemas.microsoft.com/office/powerpoint/2010/main" val="3345277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Slide Whi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858"/>
            <a:ext cx="12188951" cy="6856284"/>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rmAutofit/>
          </a:bodyPr>
          <a:lstStyle>
            <a:lvl1pPr algn="l">
              <a:lnSpc>
                <a:spcPts val="4350"/>
              </a:lnSpc>
              <a:defRPr sz="4800" b="1" i="0" cap="all" baseline="0">
                <a:solidFill>
                  <a:srgbClr val="005BBB"/>
                </a:solidFill>
                <a:latin typeface="Arial Black" panose="020B0A04020102020204" pitchFamily="34" charset="0"/>
                <a:ea typeface="Arial Black" panose="020B0A04020102020204" pitchFamily="34"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3200" b="0" baseline="0">
                <a:solidFill>
                  <a:srgbClr val="000000"/>
                </a:solidFill>
                <a:latin typeface="Arial Black" panose="020B0A04020102020204" pitchFamily="34" charset="0"/>
                <a:ea typeface="Arial Black" panose="020B0A04020102020204" pitchFamily="34" charset="0"/>
                <a:cs typeface="Arial Black" panose="020B0A04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307" y="75004"/>
            <a:ext cx="3956424" cy="741830"/>
          </a:xfrm>
          <a:prstGeom prst="rect">
            <a:avLst/>
          </a:prstGeom>
        </p:spPr>
      </p:pic>
    </p:spTree>
    <p:extLst>
      <p:ext uri="{BB962C8B-B14F-4D97-AF65-F5344CB8AC3E}">
        <p14:creationId xmlns:p14="http://schemas.microsoft.com/office/powerpoint/2010/main" val="3737750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857"/>
            <a:ext cx="12188951" cy="6856284"/>
          </a:xfrm>
          <a:prstGeom prst="rect">
            <a:avLst/>
          </a:prstGeom>
        </p:spPr>
      </p:pic>
      <p:sp>
        <p:nvSpPr>
          <p:cNvPr id="5" name="Title 1"/>
          <p:cNvSpPr>
            <a:spLocks noGrp="1"/>
          </p:cNvSpPr>
          <p:nvPr>
            <p:ph type="ctrTitle" hasCustomPrompt="1"/>
          </p:nvPr>
        </p:nvSpPr>
        <p:spPr>
          <a:xfrm>
            <a:off x="658368" y="1490663"/>
            <a:ext cx="6638544" cy="2387600"/>
          </a:xfrm>
          <a:prstGeom prst="rect">
            <a:avLst/>
          </a:prstGeom>
          <a:ln>
            <a:noFill/>
          </a:ln>
        </p:spPr>
        <p:txBody>
          <a:bodyPr lIns="0" anchor="b"/>
          <a:lstStyle>
            <a:lvl1pPr algn="l">
              <a:lnSpc>
                <a:spcPts val="4350"/>
              </a:lnSpc>
              <a:defRPr sz="45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rmAutofit/>
          </a:bodyPr>
          <a:lstStyle>
            <a:lvl1pPr marL="0" indent="0" algn="l">
              <a:buNone/>
              <a:defRPr sz="2100" b="0" baseline="0">
                <a:solidFill>
                  <a:schemeClr val="bg1"/>
                </a:solidFill>
                <a:latin typeface="+mj-lt"/>
                <a:ea typeface="Georgia" charset="0"/>
                <a:cs typeface="Georgi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Section title</a:t>
            </a:r>
          </a:p>
        </p:txBody>
      </p:sp>
      <p:pic>
        <p:nvPicPr>
          <p:cNvPr id="8" name="Picture 7" descr="School-of-Management_white.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6339" t="19819" r="7510" b="24227"/>
          <a:stretch/>
        </p:blipFill>
        <p:spPr>
          <a:xfrm>
            <a:off x="368790" y="160491"/>
            <a:ext cx="3965092" cy="532799"/>
          </a:xfrm>
          <a:prstGeom prst="rect">
            <a:avLst/>
          </a:prstGeom>
        </p:spPr>
      </p:pic>
    </p:spTree>
    <p:extLst>
      <p:ext uri="{BB962C8B-B14F-4D97-AF65-F5344CB8AC3E}">
        <p14:creationId xmlns:p14="http://schemas.microsoft.com/office/powerpoint/2010/main" val="40699998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69468" y="2189264"/>
            <a:ext cx="6402832" cy="3790483"/>
          </a:xfrm>
          <a:prstGeom prst="rect">
            <a:avLst/>
          </a:prstGeom>
        </p:spPr>
        <p:txBody>
          <a:bodyPr>
            <a:noAutofit/>
          </a:bodyPr>
          <a:lstStyle>
            <a:lvl1pPr marL="0" indent="0">
              <a:lnSpc>
                <a:spcPts val="1950"/>
              </a:lnSpc>
              <a:buNone/>
              <a:defRPr sz="2000" b="0" i="0" spc="-38" baseline="0">
                <a:solidFill>
                  <a:srgbClr val="000000"/>
                </a:solidFill>
                <a:latin typeface="Arial Black" panose="020B0A04020102020204" pitchFamily="34" charset="0"/>
                <a:ea typeface="Arial Black" panose="020B0A04020102020204" pitchFamily="34"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sz="4400" b="0"/>
            </a:lvl1pPr>
          </a:lstStyle>
          <a:p>
            <a:r>
              <a:rPr lang="en-US" dirty="0"/>
              <a:t>Click to edit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11819375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2" name="Text Placeholder 2"/>
          <p:cNvSpPr>
            <a:spLocks noGrp="1"/>
          </p:cNvSpPr>
          <p:nvPr>
            <p:ph type="body" idx="10" hasCustomPrompt="1"/>
          </p:nvPr>
        </p:nvSpPr>
        <p:spPr>
          <a:xfrm>
            <a:off x="566929" y="2185418"/>
            <a:ext cx="4179753" cy="3511409"/>
          </a:xfrm>
          <a:prstGeom prst="rect">
            <a:avLst/>
          </a:prstGeom>
        </p:spPr>
        <p:txBody>
          <a:bodyPr>
            <a:noAutofit/>
          </a:bodyPr>
          <a:lstStyle>
            <a:lvl1pPr marL="0" indent="0">
              <a:lnSpc>
                <a:spcPts val="1950"/>
              </a:lnSpc>
              <a:buNone/>
              <a:defRPr sz="2000" b="0" i="0" spc="-38" baseline="0">
                <a:solidFill>
                  <a:srgbClr val="000000"/>
                </a:solidFill>
                <a:latin typeface="Arial Black" panose="020B0A04020102020204" pitchFamily="34" charset="0"/>
                <a:ea typeface="Arial Black" panose="020B0A04020102020204" pitchFamily="34"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p:txBody>
      </p:sp>
      <p:sp>
        <p:nvSpPr>
          <p:cNvPr id="13" name="Text Placeholder 2"/>
          <p:cNvSpPr>
            <a:spLocks noGrp="1"/>
          </p:cNvSpPr>
          <p:nvPr>
            <p:ph type="body" idx="11" hasCustomPrompt="1"/>
          </p:nvPr>
        </p:nvSpPr>
        <p:spPr>
          <a:xfrm>
            <a:off x="5029201" y="2185418"/>
            <a:ext cx="4179753" cy="3511409"/>
          </a:xfrm>
          <a:prstGeom prst="rect">
            <a:avLst/>
          </a:prstGeom>
        </p:spPr>
        <p:txBody>
          <a:bodyPr>
            <a:noAutofit/>
          </a:bodyPr>
          <a:lstStyle>
            <a:lvl1pPr marL="0" indent="0">
              <a:lnSpc>
                <a:spcPts val="1950"/>
              </a:lnSpc>
              <a:buNone/>
              <a:defRPr lang="en-US" sz="2000" b="0" i="0" kern="1200" spc="-38" baseline="0" dirty="0" smtClean="0">
                <a:solidFill>
                  <a:srgbClr val="000000"/>
                </a:solidFill>
                <a:latin typeface="Arial Black" panose="020B0A04020102020204" pitchFamily="34" charset="0"/>
                <a:ea typeface="Arial Black" panose="020B0A04020102020204" pitchFamily="34"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err="1"/>
              <a:t>Etiam</a:t>
            </a:r>
            <a:r>
              <a:rPr lang="en-US" dirty="0"/>
              <a:t> </a:t>
            </a:r>
            <a:r>
              <a:rPr lang="en-US" dirty="0" err="1"/>
              <a:t>molestie</a:t>
            </a:r>
            <a:r>
              <a:rPr lang="en-US" dirty="0"/>
              <a:t> </a:t>
            </a:r>
            <a:r>
              <a:rPr lang="en-US" dirty="0" err="1"/>
              <a:t>velit</a:t>
            </a:r>
            <a:r>
              <a:rPr lang="en-US" dirty="0"/>
              <a:t> vitae dolor </a:t>
            </a:r>
            <a:r>
              <a:rPr lang="en-US" dirty="0" err="1"/>
              <a:t>euismod</a:t>
            </a:r>
            <a:r>
              <a:rPr lang="en-US" dirty="0"/>
              <a:t>, sit </a:t>
            </a:r>
            <a:r>
              <a:rPr lang="en-US" dirty="0" err="1"/>
              <a:t>amet</a:t>
            </a:r>
            <a:r>
              <a:rPr lang="en-US" dirty="0"/>
              <a:t> </a:t>
            </a:r>
            <a:r>
              <a:rPr lang="en-US" dirty="0" err="1"/>
              <a:t>finibus</a:t>
            </a:r>
            <a:r>
              <a:rPr lang="en-US" dirty="0"/>
              <a:t> </a:t>
            </a:r>
            <a:r>
              <a:rPr lang="en-US" dirty="0" err="1"/>
              <a:t>risus</a:t>
            </a:r>
            <a:r>
              <a:rPr lang="en-US" dirty="0"/>
              <a:t> </a:t>
            </a:r>
            <a:r>
              <a:rPr lang="en-US" dirty="0" err="1"/>
              <a:t>mattis</a:t>
            </a:r>
            <a:r>
              <a:rPr lang="en-US" dirty="0"/>
              <a:t>. In </a:t>
            </a:r>
            <a:r>
              <a:rPr lang="en-US" dirty="0" err="1"/>
              <a:t>ornare</a:t>
            </a:r>
            <a:r>
              <a:rPr lang="en-US" dirty="0"/>
              <a:t> convallis </a:t>
            </a:r>
            <a:r>
              <a:rPr lang="en-US" dirty="0" err="1"/>
              <a:t>velit</a:t>
            </a:r>
            <a:r>
              <a:rPr lang="en-US" dirty="0"/>
              <a:t> vitae cursus. Integer </a:t>
            </a:r>
            <a:r>
              <a:rPr lang="en-US" dirty="0" err="1"/>
              <a:t>egestas</a:t>
            </a:r>
            <a:r>
              <a:rPr lang="en-US" dirty="0"/>
              <a:t> sit </a:t>
            </a:r>
            <a:r>
              <a:rPr lang="en-US" dirty="0" err="1"/>
              <a:t>amet</a:t>
            </a:r>
            <a:r>
              <a:rPr lang="en-US" dirty="0"/>
              <a:t> mi </a:t>
            </a:r>
            <a:r>
              <a:rPr lang="en-US" dirty="0" err="1"/>
              <a:t>vehicula</a:t>
            </a:r>
            <a:r>
              <a:rPr lang="en-US" dirty="0"/>
              <a:t> </a:t>
            </a:r>
            <a:r>
              <a:rPr lang="en-US" dirty="0" err="1"/>
              <a:t>sollicitudin</a:t>
            </a:r>
            <a:r>
              <a:rPr lang="en-US" dirty="0"/>
              <a:t>.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sz="4400" b="0"/>
            </a:lvl1pPr>
          </a:lstStyle>
          <a:p>
            <a:r>
              <a:rPr lang="en-US" dirty="0"/>
              <a:t>Click to edit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4713384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8"/>
            <a:ext cx="8557757" cy="3732425"/>
          </a:xfrm>
          <a:prstGeom prst="rect">
            <a:avLst/>
          </a:prstGeom>
        </p:spPr>
        <p:txBody>
          <a:bodyPr lIns="182880" rIns="182880">
            <a:noAutofit/>
          </a:bodyPr>
          <a:lstStyle>
            <a:lvl1pPr marL="342900" marR="0" indent="-304800" algn="l" defTabSz="685800" rtl="0" eaLnBrk="1" fontAlgn="auto" latinLnBrk="0" hangingPunct="1">
              <a:lnSpc>
                <a:spcPts val="1950"/>
              </a:lnSpc>
              <a:spcBef>
                <a:spcPts val="750"/>
              </a:spcBef>
              <a:spcAft>
                <a:spcPts val="0"/>
              </a:spcAft>
              <a:buClr>
                <a:srgbClr val="005BBB"/>
              </a:buClr>
              <a:buSzPct val="109000"/>
              <a:buFont typeface="Arial" charset="0"/>
              <a:buChar char="•"/>
              <a:tabLst/>
              <a:defRPr sz="2000" b="0" i="0" spc="-38" baseline="0">
                <a:solidFill>
                  <a:srgbClr val="000000"/>
                </a:solidFill>
                <a:latin typeface="Arial Black" panose="020B0A04020102020204" pitchFamily="34" charset="0"/>
                <a:ea typeface="Arial Black" panose="020B0A04020102020204" pitchFamily="34"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615680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9" y="2185416"/>
            <a:ext cx="9678987" cy="3848100"/>
          </a:xfrm>
          <a:prstGeom prst="rect">
            <a:avLst/>
          </a:prstGeom>
        </p:spPr>
        <p:txBody>
          <a:bodyPr>
            <a:normAutofit/>
          </a:bodyPr>
          <a:lstStyle>
            <a:lvl1pPr marL="0" indent="0">
              <a:lnSpc>
                <a:spcPts val="1725"/>
              </a:lnSpc>
              <a:buClr>
                <a:srgbClr val="005BBB"/>
              </a:buClr>
              <a:buFontTx/>
              <a:buNone/>
              <a:defRPr sz="2000" b="1">
                <a:solidFill>
                  <a:srgbClr val="005BBB"/>
                </a:solidFill>
                <a:latin typeface="Arial Black" panose="020B0A04020102020204" pitchFamily="34" charset="0"/>
                <a:ea typeface="Arial Black" panose="020B0A04020102020204" pitchFamily="34" charset="0"/>
                <a:cs typeface="Arial" charset="0"/>
              </a:defRPr>
            </a:lvl1pPr>
            <a:lvl2pPr marL="552450" indent="-209550">
              <a:lnSpc>
                <a:spcPts val="1725"/>
              </a:lnSpc>
              <a:buClr>
                <a:srgbClr val="005BBB"/>
              </a:buClr>
              <a:buFont typeface="Arial" charset="0"/>
              <a:buChar char="•"/>
              <a:tabLst/>
              <a:defRPr sz="2000">
                <a:solidFill>
                  <a:srgbClr val="000000"/>
                </a:solidFill>
                <a:latin typeface="Arial Black" panose="020B0A04020102020204" pitchFamily="34" charset="0"/>
                <a:ea typeface="Arial Black" panose="020B0A04020102020204" pitchFamily="34" charset="0"/>
                <a:cs typeface="Arial" charset="0"/>
              </a:defRPr>
            </a:lvl2pPr>
            <a:lvl3pPr marL="857250" marR="0" indent="-171450" algn="l" defTabSz="685800" rtl="0" eaLnBrk="1" fontAlgn="auto" latinLnBrk="0" hangingPunct="1">
              <a:lnSpc>
                <a:spcPts val="1725"/>
              </a:lnSpc>
              <a:spcBef>
                <a:spcPts val="375"/>
              </a:spcBef>
              <a:spcAft>
                <a:spcPts val="0"/>
              </a:spcAft>
              <a:buClr>
                <a:srgbClr val="005BBB"/>
              </a:buClr>
              <a:buSzTx/>
              <a:buFont typeface="LucidaGrande" charset="0"/>
              <a:buChar char="-"/>
              <a:tabLst>
                <a:tab pos="857250" algn="l"/>
              </a:tabLst>
              <a:defRPr sz="2000">
                <a:solidFill>
                  <a:srgbClr val="000000"/>
                </a:solidFill>
                <a:latin typeface="Arial Black" panose="020B0A04020102020204" pitchFamily="34" charset="0"/>
                <a:ea typeface="Arial Black" panose="020B0A04020102020204" pitchFamily="34"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37616458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569470" y="2189263"/>
            <a:ext cx="4002532" cy="2768327"/>
          </a:xfrm>
          <a:prstGeom prst="rect">
            <a:avLst/>
          </a:prstGeom>
        </p:spPr>
        <p:txBody>
          <a:bodyPr>
            <a:noAutofit/>
          </a:bodyPr>
          <a:lstStyle>
            <a:lvl1pPr marL="0" indent="0">
              <a:lnSpc>
                <a:spcPts val="1950"/>
              </a:lnSpc>
              <a:buNone/>
              <a:defRPr sz="1350" b="0" i="0" spc="-38" baseline="0">
                <a:solidFill>
                  <a:srgbClr val="000000"/>
                </a:solidFill>
                <a:latin typeface="Arial Black" panose="020B0A04020102020204" pitchFamily="34" charset="0"/>
                <a:ea typeface="Arial Black" panose="020B0A04020102020204" pitchFamily="34"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9" y="1316736"/>
            <a:ext cx="4531639" cy="868430"/>
          </a:xfrm>
          <a:prstGeom prst="rect">
            <a:avLst/>
          </a:prstGeom>
        </p:spPr>
        <p:txBody>
          <a:bodyPr vert="horz" lIns="91440" tIns="45720" rIns="91440" bIns="45720" rtlCol="0" anchor="b">
            <a:normAutofit/>
          </a:bodyPr>
          <a:lstStyle>
            <a:lvl1pPr>
              <a:defRPr sz="3600" b="0"/>
            </a:lvl1pPr>
          </a:lstStyle>
          <a:p>
            <a:r>
              <a:rPr lang="en-US" dirty="0"/>
              <a:t>Click to edit title</a:t>
            </a:r>
          </a:p>
        </p:txBody>
      </p:sp>
      <p:sp>
        <p:nvSpPr>
          <p:cNvPr id="6" name="Picture Placeholder 2"/>
          <p:cNvSpPr>
            <a:spLocks noGrp="1" noChangeAspect="1"/>
          </p:cNvSpPr>
          <p:nvPr>
            <p:ph type="pic" idx="13"/>
          </p:nvPr>
        </p:nvSpPr>
        <p:spPr>
          <a:xfrm>
            <a:off x="5098565" y="1049311"/>
            <a:ext cx="7093435" cy="5811864"/>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1044286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5" name="Text Placeholder 2"/>
          <p:cNvSpPr>
            <a:spLocks noGrp="1"/>
          </p:cNvSpPr>
          <p:nvPr>
            <p:ph type="body" idx="10" hasCustomPrompt="1"/>
          </p:nvPr>
        </p:nvSpPr>
        <p:spPr>
          <a:xfrm>
            <a:off x="566928" y="2185418"/>
            <a:ext cx="8557757" cy="3732425"/>
          </a:xfrm>
          <a:prstGeom prst="rect">
            <a:avLst/>
          </a:prstGeom>
        </p:spPr>
        <p:txBody>
          <a:bodyPr lIns="182880" rIns="182880">
            <a:noAutofit/>
          </a:bodyPr>
          <a:lstStyle>
            <a:lvl1pPr marL="342900" marR="0" indent="-304800" algn="l" defTabSz="685800" rtl="0" eaLnBrk="1" fontAlgn="auto" latinLnBrk="0" hangingPunct="1">
              <a:lnSpc>
                <a:spcPts val="1950"/>
              </a:lnSpc>
              <a:spcBef>
                <a:spcPts val="750"/>
              </a:spcBef>
              <a:spcAft>
                <a:spcPts val="0"/>
              </a:spcAft>
              <a:buClr>
                <a:srgbClr val="005BBB"/>
              </a:buClr>
              <a:buSzPct val="109000"/>
              <a:buFont typeface="Arial" charset="0"/>
              <a:buChar char="•"/>
              <a:tabLst/>
              <a:defRPr sz="2000" b="0" i="0" spc="-38" baseline="0">
                <a:solidFill>
                  <a:srgbClr val="000000"/>
                </a:solidFill>
                <a:latin typeface="Arial Black" panose="020B0A04020102020204" pitchFamily="34" charset="0"/>
                <a:ea typeface="Arial Black" panose="020B0A04020102020204" pitchFamily="34"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r>
              <a:rPr lang="en-US" dirty="0" err="1"/>
              <a:t>Quisque</a:t>
            </a:r>
            <a:r>
              <a:rPr lang="en-US" dirty="0"/>
              <a:t> ac </a:t>
            </a:r>
            <a:r>
              <a:rPr lang="en-US" dirty="0" err="1"/>
              <a:t>orci</a:t>
            </a:r>
            <a:r>
              <a:rPr lang="en-US" dirty="0"/>
              <a:t> in </a:t>
            </a:r>
            <a:r>
              <a:rPr lang="en-US" dirty="0" err="1"/>
              <a:t>turpis</a:t>
            </a:r>
            <a:r>
              <a:rPr lang="en-US" dirty="0"/>
              <a:t> </a:t>
            </a:r>
            <a:r>
              <a:rPr lang="en-US" dirty="0" err="1"/>
              <a:t>dapibus</a:t>
            </a:r>
            <a:r>
              <a:rPr lang="en-US" dirty="0"/>
              <a:t> </a:t>
            </a:r>
            <a:r>
              <a:rPr lang="en-US" dirty="0" err="1"/>
              <a:t>sagittis</a:t>
            </a:r>
            <a:r>
              <a:rPr lang="en-US" dirty="0"/>
              <a:t>.</a:t>
            </a:r>
          </a:p>
          <a:p>
            <a:r>
              <a:rPr lang="en-US" dirty="0" err="1"/>
              <a:t>Donec</a:t>
            </a:r>
            <a:r>
              <a:rPr lang="en-US" dirty="0"/>
              <a:t> vitae </a:t>
            </a:r>
            <a:r>
              <a:rPr lang="en-US" dirty="0" err="1"/>
              <a:t>justo</a:t>
            </a:r>
            <a:r>
              <a:rPr lang="en-US" dirty="0"/>
              <a:t> et </a:t>
            </a:r>
            <a:r>
              <a:rPr lang="en-US" dirty="0" err="1"/>
              <a:t>neque</a:t>
            </a:r>
            <a:r>
              <a:rPr lang="en-US" dirty="0"/>
              <a:t> </a:t>
            </a:r>
            <a:r>
              <a:rPr lang="en-US" dirty="0" err="1"/>
              <a:t>mollis</a:t>
            </a:r>
            <a:r>
              <a:rPr lang="en-US" dirty="0"/>
              <a:t> </a:t>
            </a:r>
            <a:r>
              <a:rPr lang="en-US" dirty="0" err="1"/>
              <a:t>consectetur</a:t>
            </a:r>
            <a:r>
              <a:rPr lang="en-US" dirty="0"/>
              <a:t>.</a:t>
            </a:r>
          </a:p>
          <a:p>
            <a:r>
              <a:rPr lang="en-US" dirty="0" err="1"/>
              <a:t>Etiam</a:t>
            </a:r>
            <a:r>
              <a:rPr lang="en-US" dirty="0"/>
              <a:t> </a:t>
            </a:r>
            <a:r>
              <a:rPr lang="en-US" dirty="0" err="1"/>
              <a:t>aliquet</a:t>
            </a:r>
            <a:r>
              <a:rPr lang="en-US" dirty="0"/>
              <a:t> ex </a:t>
            </a:r>
            <a:r>
              <a:rPr lang="en-US" dirty="0" err="1"/>
              <a:t>sed</a:t>
            </a:r>
            <a:r>
              <a:rPr lang="en-US" dirty="0"/>
              <a:t> </a:t>
            </a:r>
            <a:r>
              <a:rPr lang="en-US" dirty="0" err="1"/>
              <a:t>bibendum</a:t>
            </a:r>
            <a:r>
              <a:rPr lang="en-US" dirty="0"/>
              <a:t> </a:t>
            </a:r>
            <a:r>
              <a:rPr lang="en-US" dirty="0" err="1"/>
              <a:t>consequat</a:t>
            </a:r>
            <a:r>
              <a:rPr lang="en-US" dirty="0"/>
              <a:t>.</a:t>
            </a:r>
          </a:p>
          <a:p>
            <a:r>
              <a:rPr lang="en-US" dirty="0" err="1"/>
              <a:t>Cras</a:t>
            </a:r>
            <a:r>
              <a:rPr lang="en-US" dirty="0"/>
              <a:t> </a:t>
            </a:r>
            <a:r>
              <a:rPr lang="en-US" dirty="0" err="1"/>
              <a:t>lacinia</a:t>
            </a:r>
            <a:r>
              <a:rPr lang="en-US" dirty="0"/>
              <a:t> </a:t>
            </a:r>
            <a:r>
              <a:rPr lang="en-US" dirty="0" err="1"/>
              <a:t>est</a:t>
            </a:r>
            <a:r>
              <a:rPr lang="en-US" dirty="0"/>
              <a:t> ac </a:t>
            </a:r>
            <a:r>
              <a:rPr lang="en-US" dirty="0" err="1"/>
              <a:t>elit</a:t>
            </a:r>
            <a:r>
              <a:rPr lang="en-US" dirty="0"/>
              <a:t> </a:t>
            </a:r>
            <a:r>
              <a:rPr lang="en-US" dirty="0" err="1"/>
              <a:t>dignissim</a:t>
            </a:r>
            <a:r>
              <a:rPr lang="en-US" dirty="0"/>
              <a:t> </a:t>
            </a:r>
            <a:r>
              <a:rPr lang="en-US" dirty="0" err="1"/>
              <a:t>varius</a:t>
            </a:r>
            <a:r>
              <a:rPr lang="en-US" dirty="0"/>
              <a:t>.</a:t>
            </a:r>
          </a:p>
          <a:p>
            <a:r>
              <a:rPr lang="en-US" dirty="0" err="1"/>
              <a:t>Duis</a:t>
            </a:r>
            <a:r>
              <a:rPr lang="en-US" dirty="0"/>
              <a:t> sit </a:t>
            </a:r>
            <a:r>
              <a:rPr lang="en-US" dirty="0" err="1"/>
              <a:t>amet</a:t>
            </a:r>
            <a:r>
              <a:rPr lang="en-US" dirty="0"/>
              <a:t> </a:t>
            </a:r>
            <a:r>
              <a:rPr lang="en-US" dirty="0" err="1"/>
              <a:t>odio</a:t>
            </a:r>
            <a:r>
              <a:rPr lang="en-US" dirty="0"/>
              <a:t> </a:t>
            </a:r>
            <a:r>
              <a:rPr lang="en-US" dirty="0" err="1"/>
              <a:t>facilisis</a:t>
            </a:r>
            <a:r>
              <a:rPr lang="en-US" dirty="0"/>
              <a:t> </a:t>
            </a:r>
            <a:r>
              <a:rPr lang="en-US" dirty="0" err="1"/>
              <a:t>turpis</a:t>
            </a:r>
            <a:r>
              <a:rPr lang="en-US" dirty="0"/>
              <a:t> </a:t>
            </a:r>
            <a:r>
              <a:rPr lang="en-US" dirty="0" err="1"/>
              <a:t>sodales</a:t>
            </a:r>
            <a:r>
              <a:rPr lang="en-US" dirty="0"/>
              <a:t> </a:t>
            </a:r>
            <a:r>
              <a:rPr lang="en-US" dirty="0" err="1"/>
              <a:t>placerat</a:t>
            </a:r>
            <a:r>
              <a:rPr lang="en-US" dirty="0"/>
              <a:t>.</a:t>
            </a:r>
          </a:p>
          <a:p>
            <a:r>
              <a:rPr lang="en-US" dirty="0"/>
              <a:t>Justo et neque odio facilisis turpis </a:t>
            </a:r>
            <a:r>
              <a:rPr lang="en-US" dirty="0" err="1"/>
              <a:t>sodales</a:t>
            </a:r>
            <a:r>
              <a:rPr lang="en-US" dirty="0"/>
              <a:t> placerat.</a:t>
            </a:r>
          </a:p>
        </p:txBody>
      </p:sp>
      <p:sp>
        <p:nvSpPr>
          <p:cNvPr id="6"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baseline="0"/>
            </a:lvl1pPr>
          </a:lstStyle>
          <a:p>
            <a:r>
              <a:rPr lang="en-US" dirty="0"/>
              <a:t>Click to edit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27414946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0" name="Text Placeholder 2"/>
          <p:cNvSpPr>
            <a:spLocks noGrp="1"/>
          </p:cNvSpPr>
          <p:nvPr>
            <p:ph type="body" idx="1" hasCustomPrompt="1"/>
          </p:nvPr>
        </p:nvSpPr>
        <p:spPr>
          <a:xfrm>
            <a:off x="569470" y="2189263"/>
            <a:ext cx="4002532" cy="2768327"/>
          </a:xfrm>
          <a:prstGeom prst="rect">
            <a:avLst/>
          </a:prstGeom>
        </p:spPr>
        <p:txBody>
          <a:bodyPr>
            <a:noAutofit/>
          </a:bodyPr>
          <a:lstStyle>
            <a:lvl1pPr marL="0" indent="0">
              <a:lnSpc>
                <a:spcPts val="1950"/>
              </a:lnSpc>
              <a:buNone/>
              <a:defRPr sz="1350" b="0" i="0" spc="-38" baseline="0">
                <a:solidFill>
                  <a:srgbClr val="000000"/>
                </a:solidFill>
                <a:latin typeface="Arial" charset="0"/>
                <a:ea typeface="Arial"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8" name="Title Placeholder 12"/>
          <p:cNvSpPr>
            <a:spLocks noGrp="1"/>
          </p:cNvSpPr>
          <p:nvPr>
            <p:ph type="title" hasCustomPrompt="1"/>
          </p:nvPr>
        </p:nvSpPr>
        <p:spPr>
          <a:xfrm>
            <a:off x="566929" y="1316736"/>
            <a:ext cx="4531639" cy="868430"/>
          </a:xfrm>
          <a:prstGeom prst="rect">
            <a:avLst/>
          </a:prstGeom>
        </p:spPr>
        <p:txBody>
          <a:bodyPr vert="horz" lIns="91440" tIns="45720" rIns="91440" bIns="45720" rtlCol="0" anchor="b">
            <a:normAutofit/>
          </a:bodyPr>
          <a:lstStyle/>
          <a:p>
            <a:r>
              <a:rPr lang="en-US" dirty="0"/>
              <a:t>Click to </a:t>
            </a:r>
            <a:r>
              <a:rPr lang="en-US"/>
              <a:t>edit title</a:t>
            </a:r>
            <a:endParaRPr lang="en-US" dirty="0"/>
          </a:p>
        </p:txBody>
      </p:sp>
      <p:sp>
        <p:nvSpPr>
          <p:cNvPr id="12" name="Picture Placeholder 2"/>
          <p:cNvSpPr>
            <a:spLocks noGrp="1" noChangeAspect="1"/>
          </p:cNvSpPr>
          <p:nvPr>
            <p:ph type="pic" idx="13"/>
          </p:nvPr>
        </p:nvSpPr>
        <p:spPr>
          <a:xfrm>
            <a:off x="5114633" y="1049311"/>
            <a:ext cx="7077369" cy="2950086"/>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3" name="Picture Placeholder 2"/>
          <p:cNvSpPr>
            <a:spLocks noGrp="1" noChangeAspect="1"/>
          </p:cNvSpPr>
          <p:nvPr>
            <p:ph type="pic" idx="14"/>
          </p:nvPr>
        </p:nvSpPr>
        <p:spPr>
          <a:xfrm>
            <a:off x="5114631" y="3998296"/>
            <a:ext cx="3602523"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sp>
        <p:nvSpPr>
          <p:cNvPr id="14" name="Picture Placeholder 2"/>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17336939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4" name="Picture Placeholder 2"/>
          <p:cNvSpPr>
            <a:spLocks noGrp="1" noChangeAspect="1"/>
          </p:cNvSpPr>
          <p:nvPr>
            <p:ph type="pic" idx="13"/>
          </p:nvPr>
        </p:nvSpPr>
        <p:spPr>
          <a:xfrm>
            <a:off x="0" y="1049311"/>
            <a:ext cx="12192000" cy="5811864"/>
          </a:xfrm>
          <a:prstGeom prst="rect">
            <a:avLst/>
          </a:prstGeom>
          <a:solidFill>
            <a:schemeClr val="bg2">
              <a:lumMod val="75000"/>
            </a:schemeClr>
          </a:solidFill>
          <a:ln>
            <a:no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37783125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2131A-A5D1-481C-AD9A-3CEDC2137CEE}" type="datetimeFigureOut">
              <a:rPr lang="en-US" smtClean="0"/>
              <a:t>2/26/2026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39A691-772F-40B2-8772-3520424CF3B8}" type="slidenum">
              <a:rPr lang="en-US" smtClean="0"/>
              <a:t>‹#›</a:t>
            </a:fld>
            <a:endParaRPr lang="en-US" dirty="0"/>
          </a:p>
        </p:txBody>
      </p:sp>
    </p:spTree>
    <p:extLst>
      <p:ext uri="{BB962C8B-B14F-4D97-AF65-F5344CB8AC3E}">
        <p14:creationId xmlns:p14="http://schemas.microsoft.com/office/powerpoint/2010/main" val="28984824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dision Energy: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Content Placeholder 4"/>
          <p:cNvSpPr>
            <a:spLocks noGrp="1"/>
          </p:cNvSpPr>
          <p:nvPr>
            <p:ph sz="quarter" idx="10"/>
          </p:nvPr>
        </p:nvSpPr>
        <p:spPr>
          <a:xfrm>
            <a:off x="812800" y="1825626"/>
            <a:ext cx="9398000" cy="762601"/>
          </a:xfrm>
        </p:spPr>
        <p:txBody>
          <a:bodyPr/>
          <a:lstStyle>
            <a:lvl1pPr>
              <a:defRPr sz="2400">
                <a:solidFill>
                  <a:schemeClr val="accent5"/>
                </a:solidFill>
              </a:defRPr>
            </a:lvl1pPr>
            <a:lvl2pPr>
              <a:defRPr sz="2000">
                <a:solidFill>
                  <a:schemeClr val="accent5"/>
                </a:solidFill>
              </a:defRPr>
            </a:lvl2pPr>
            <a:lvl3pPr>
              <a:defRPr sz="2000"/>
            </a:lvl3pPr>
            <a:lvl4pPr>
              <a:defRPr sz="2000"/>
            </a:lvl4pPr>
            <a:lvl5pPr>
              <a:defRPr sz="2000"/>
            </a:lvl5pPr>
          </a:lstStyle>
          <a:p>
            <a:pPr lvl="0"/>
            <a:r>
              <a:rPr lang="en-US" dirty="0"/>
              <a:t>Click to edit Master text styles</a:t>
            </a:r>
          </a:p>
          <a:p>
            <a:pPr lvl="1"/>
            <a:r>
              <a:rPr lang="en-US" dirty="0"/>
              <a:t>Sub item</a:t>
            </a:r>
          </a:p>
        </p:txBody>
      </p:sp>
      <p:sp>
        <p:nvSpPr>
          <p:cNvPr id="4" name="TextBox 3"/>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71623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Content 1: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4" name="TextBox 3"/>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04747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1: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1825626"/>
            <a:ext cx="9398001" cy="2077492"/>
          </a:xfrm>
        </p:spPr>
        <p:txBody>
          <a:bodyPr/>
          <a:lstStyle>
            <a:lvl1pPr marL="0" indent="0">
              <a:buFontTx/>
              <a:buNone/>
              <a:defRPr>
                <a:solidFill>
                  <a:schemeClr val="tx1"/>
                </a:solidFill>
              </a:defRPr>
            </a:lvl1pPr>
            <a:lvl2pPr marL="182875" indent="0">
              <a:buFontTx/>
              <a:buNone/>
              <a:defRPr>
                <a:solidFill>
                  <a:schemeClr val="tx1"/>
                </a:solidFill>
              </a:defRPr>
            </a:lvl2pPr>
            <a:lvl3pPr marL="365751" indent="0">
              <a:buFontTx/>
              <a:buNone/>
              <a:defRPr>
                <a:solidFill>
                  <a:schemeClr val="tx1"/>
                </a:solidFill>
              </a:defRPr>
            </a:lvl3pPr>
            <a:lvl4pPr marL="548626" indent="0">
              <a:buFontTx/>
              <a:buNone/>
              <a:defRPr>
                <a:solidFill>
                  <a:schemeClr val="tx1"/>
                </a:solidFill>
              </a:defRPr>
            </a:lvl4pPr>
            <a:lvl5pPr marL="731502" marR="0" indent="0" algn="l" defTabSz="914377" rtl="0" eaLnBrk="1" fontAlgn="auto" latinLnBrk="0" hangingPunct="1">
              <a:lnSpc>
                <a:spcPct val="100000"/>
              </a:lnSpc>
              <a:spcBef>
                <a:spcPts val="600"/>
              </a:spcBef>
              <a:spcAft>
                <a:spcPts val="0"/>
              </a:spcAft>
              <a:buClrTx/>
              <a:buSzTx/>
              <a:buFontTx/>
              <a:buNone/>
              <a:tabLst/>
              <a:defRPr>
                <a:solidFill>
                  <a:schemeClr val="tx1"/>
                </a:solidFill>
              </a:defRPr>
            </a:lvl5pPr>
            <a:lvl6pPr marL="914377">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914377" marR="0" lvl="4" indent="0" algn="l" defTabSz="914377" rtl="0" eaLnBrk="1" fontAlgn="auto" latinLnBrk="0" hangingPunct="1">
              <a:lnSpc>
                <a:spcPct val="100000"/>
              </a:lnSpc>
              <a:spcBef>
                <a:spcPts val="600"/>
              </a:spcBef>
              <a:spcAft>
                <a:spcPts val="0"/>
              </a:spcAft>
              <a:buClrTx/>
              <a:buSzTx/>
              <a:buFontTx/>
              <a:buNone/>
              <a:tabLst/>
              <a:defRPr/>
            </a:pPr>
            <a:r>
              <a:rPr lang="en-US" dirty="0"/>
              <a:t>Fifth level</a:t>
            </a:r>
          </a:p>
        </p:txBody>
      </p:sp>
      <p:sp>
        <p:nvSpPr>
          <p:cNvPr id="4" name="TextBox 3"/>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16001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Content 1A : Bullets with Circle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0" y="1825626"/>
            <a:ext cx="6300269" cy="21202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9" name="Picture Placeholder 8"/>
          <p:cNvSpPr>
            <a:spLocks noGrp="1" noChangeAspect="1"/>
          </p:cNvSpPr>
          <p:nvPr>
            <p:ph type="pic" sz="quarter" idx="10"/>
          </p:nvPr>
        </p:nvSpPr>
        <p:spPr>
          <a:xfrm>
            <a:off x="7454900" y="1822451"/>
            <a:ext cx="3081339" cy="432792"/>
          </a:xfrm>
          <a:prstGeom prst="ellipse">
            <a:avLst/>
          </a:prstGeom>
          <a:pattFill prst="smCheck">
            <a:fgClr>
              <a:schemeClr val="bg1">
                <a:lumMod val="90000"/>
              </a:schemeClr>
            </a:fgClr>
            <a:bgClr>
              <a:schemeClr val="bg1"/>
            </a:bgClr>
          </a:pattFill>
        </p:spPr>
        <p:txBody>
          <a:bodyPr/>
          <a:lstStyle/>
          <a:p>
            <a:endParaRPr lang="en-US" dirty="0"/>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81199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Content 1A: No Bullets with Circle Placeho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0" y="1825626"/>
            <a:ext cx="6300269" cy="2120239"/>
          </a:xfrm>
        </p:spPr>
        <p:txBody>
          <a:bodyPr/>
          <a:lstStyle>
            <a:lvl1pPr marL="0" indent="0">
              <a:buClr>
                <a:schemeClr val="tx1"/>
              </a:buClr>
              <a:buNone/>
              <a:defRPr>
                <a:solidFill>
                  <a:schemeClr val="tx1"/>
                </a:solidFill>
              </a:defRPr>
            </a:lvl1pPr>
            <a:lvl2pPr marL="182875" indent="0">
              <a:buClr>
                <a:schemeClr val="tx1"/>
              </a:buClr>
              <a:buNone/>
              <a:defRPr>
                <a:solidFill>
                  <a:schemeClr val="tx1"/>
                </a:solidFill>
              </a:defRPr>
            </a:lvl2pPr>
            <a:lvl3pPr marL="365751" indent="0">
              <a:buClr>
                <a:schemeClr val="tx1"/>
              </a:buClr>
              <a:buNone/>
              <a:defRPr>
                <a:solidFill>
                  <a:schemeClr val="tx1"/>
                </a:solidFill>
              </a:defRPr>
            </a:lvl3pPr>
            <a:lvl4pPr marL="548626" indent="0">
              <a:buClr>
                <a:schemeClr val="tx1"/>
              </a:buClr>
              <a:buNone/>
              <a:defRPr>
                <a:solidFill>
                  <a:schemeClr val="tx1"/>
                </a:solidFill>
              </a:defRPr>
            </a:lvl4pPr>
            <a:lvl5pPr marL="731502" indent="0">
              <a:buClr>
                <a:schemeClr val="tx1"/>
              </a:buClr>
              <a:buNone/>
              <a:defRPr>
                <a:solidFill>
                  <a:schemeClr val="tx1"/>
                </a:solidFill>
              </a:defRPr>
            </a:lvl5pPr>
            <a:lvl6pPr marL="914377"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9" name="Picture Placeholder 8"/>
          <p:cNvSpPr>
            <a:spLocks noGrp="1" noChangeAspect="1"/>
          </p:cNvSpPr>
          <p:nvPr>
            <p:ph type="pic" sz="quarter" idx="10"/>
          </p:nvPr>
        </p:nvSpPr>
        <p:spPr>
          <a:xfrm>
            <a:off x="7454900" y="1822451"/>
            <a:ext cx="3081339" cy="432792"/>
          </a:xfrm>
          <a:prstGeom prst="ellipse">
            <a:avLst/>
          </a:prstGeom>
          <a:pattFill prst="smCheck">
            <a:fgClr>
              <a:schemeClr val="bg1">
                <a:lumMod val="90000"/>
              </a:schemeClr>
            </a:fgClr>
            <a:bgClr>
              <a:schemeClr val="bg1"/>
            </a:bgClr>
          </a:pattFill>
        </p:spPr>
        <p:txBody>
          <a:bodyPr/>
          <a:lstStyle/>
          <a:p>
            <a:endParaRPr lang="en-US" dirty="0"/>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25213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Content 2: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1825626"/>
            <a:ext cx="9398001"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solidFill>
                  <a:schemeClr val="tx1"/>
                </a:solidFill>
              </a:defRPr>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TextBox 3"/>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35509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Content 2: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1825626"/>
            <a:ext cx="9398001" cy="2077492"/>
          </a:xfrm>
        </p:spPr>
        <p:txBody>
          <a:bodyPr/>
          <a:lstStyle>
            <a:lvl1pPr marL="0" indent="0">
              <a:spcBef>
                <a:spcPts val="1200"/>
              </a:spcBef>
              <a:buNone/>
              <a:defRPr b="1">
                <a:solidFill>
                  <a:schemeClr val="accent5"/>
                </a:solidFill>
              </a:defRPr>
            </a:lvl1pPr>
            <a:lvl2pPr marL="0" indent="0">
              <a:spcBef>
                <a:spcPts val="600"/>
              </a:spcBef>
              <a:buFont typeface="ArialMT" charset="0"/>
              <a:buNone/>
              <a:defRPr>
                <a:solidFill>
                  <a:schemeClr val="tx1"/>
                </a:solidFill>
              </a:defRPr>
            </a:lvl2pPr>
            <a:lvl3pPr marL="182875" indent="0">
              <a:spcBef>
                <a:spcPts val="600"/>
              </a:spcBef>
              <a:buFont typeface="Arial" charset="0"/>
              <a:buNone/>
              <a:defRPr>
                <a:solidFill>
                  <a:schemeClr val="tx1"/>
                </a:solidFill>
              </a:defRPr>
            </a:lvl3pPr>
            <a:lvl4pPr marL="365751" indent="0">
              <a:spcBef>
                <a:spcPts val="600"/>
              </a:spcBef>
              <a:buFont typeface="ArialMT" charset="0"/>
              <a:buNone/>
              <a:defRPr>
                <a:solidFill>
                  <a:schemeClr val="tx1"/>
                </a:solidFill>
              </a:defRPr>
            </a:lvl4pPr>
            <a:lvl5pPr marL="548626" marR="0" indent="0" algn="l" defTabSz="914377" rtl="0" eaLnBrk="1" fontAlgn="auto" latinLnBrk="0" hangingPunct="1">
              <a:lnSpc>
                <a:spcPct val="100000"/>
              </a:lnSpc>
              <a:spcBef>
                <a:spcPts val="600"/>
              </a:spcBef>
              <a:spcAft>
                <a:spcPts val="0"/>
              </a:spcAft>
              <a:buClrTx/>
              <a:buSzTx/>
              <a:buFont typeface="Arial" charset="0"/>
              <a:buNone/>
              <a:tabLst/>
              <a:defRPr baseline="0">
                <a:solidFill>
                  <a:schemeClr val="tx1"/>
                </a:solidFill>
              </a:defRPr>
            </a:lvl5pPr>
            <a:lvl6pPr marL="914377">
              <a:spcBef>
                <a:spcPts val="600"/>
              </a:spcBef>
              <a:defRPr baseline="0"/>
            </a:lvl6pPr>
            <a:lvl7pPr marL="914377">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731502" marR="0" lvl="5" indent="0" algn="l" defTabSz="914377" rtl="0" eaLnBrk="1" fontAlgn="auto" latinLnBrk="0" hangingPunct="1">
              <a:lnSpc>
                <a:spcPct val="100000"/>
              </a:lnSpc>
              <a:spcBef>
                <a:spcPts val="600"/>
              </a:spcBef>
              <a:spcAft>
                <a:spcPts val="0"/>
              </a:spcAft>
              <a:buClrTx/>
              <a:buSzTx/>
              <a:buFont typeface="Arial" charset="0"/>
              <a:buNone/>
              <a:tabLst/>
              <a:defRPr/>
            </a:pPr>
            <a:r>
              <a:rPr lang="en-US" dirty="0"/>
              <a:t>Sixth level</a:t>
            </a:r>
          </a:p>
        </p:txBody>
      </p:sp>
      <p:sp>
        <p:nvSpPr>
          <p:cNvPr id="4" name="TextBox 3"/>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54864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 3 level Bullet Lis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566929" y="2185416"/>
            <a:ext cx="9678987" cy="3848100"/>
          </a:xfrm>
          <a:prstGeom prst="rect">
            <a:avLst/>
          </a:prstGeom>
        </p:spPr>
        <p:txBody>
          <a:bodyPr>
            <a:normAutofit/>
          </a:bodyPr>
          <a:lstStyle>
            <a:lvl1pPr marL="0" indent="0">
              <a:lnSpc>
                <a:spcPts val="1725"/>
              </a:lnSpc>
              <a:buClr>
                <a:srgbClr val="005BBB"/>
              </a:buClr>
              <a:buFontTx/>
              <a:buNone/>
              <a:defRPr sz="2000" b="1">
                <a:solidFill>
                  <a:srgbClr val="005BBB"/>
                </a:solidFill>
                <a:latin typeface="Arial Black" panose="020B0A04020102020204" pitchFamily="34" charset="0"/>
                <a:ea typeface="Arial Black" panose="020B0A04020102020204" pitchFamily="34" charset="0"/>
                <a:cs typeface="Arial" charset="0"/>
              </a:defRPr>
            </a:lvl1pPr>
            <a:lvl2pPr marL="552450" indent="-209550">
              <a:lnSpc>
                <a:spcPts val="1725"/>
              </a:lnSpc>
              <a:buClr>
                <a:srgbClr val="005BBB"/>
              </a:buClr>
              <a:buFont typeface="Arial" charset="0"/>
              <a:buChar char="•"/>
              <a:tabLst/>
              <a:defRPr sz="2000">
                <a:solidFill>
                  <a:srgbClr val="000000"/>
                </a:solidFill>
                <a:latin typeface="Arial Black" panose="020B0A04020102020204" pitchFamily="34" charset="0"/>
                <a:ea typeface="Arial Black" panose="020B0A04020102020204" pitchFamily="34" charset="0"/>
                <a:cs typeface="Arial" charset="0"/>
              </a:defRPr>
            </a:lvl2pPr>
            <a:lvl3pPr marL="857250" marR="0" indent="-171450" algn="l" defTabSz="685800" rtl="0" eaLnBrk="1" fontAlgn="auto" latinLnBrk="0" hangingPunct="1">
              <a:lnSpc>
                <a:spcPts val="1725"/>
              </a:lnSpc>
              <a:spcBef>
                <a:spcPts val="375"/>
              </a:spcBef>
              <a:spcAft>
                <a:spcPts val="0"/>
              </a:spcAft>
              <a:buClr>
                <a:srgbClr val="005BBB"/>
              </a:buClr>
              <a:buSzTx/>
              <a:buFont typeface="LucidaGrande" charset="0"/>
              <a:buChar char="-"/>
              <a:tabLst>
                <a:tab pos="857250" algn="l"/>
              </a:tabLst>
              <a:defRPr sz="2000">
                <a:solidFill>
                  <a:srgbClr val="000000"/>
                </a:solidFill>
                <a:latin typeface="Arial Black" panose="020B0A04020102020204" pitchFamily="34" charset="0"/>
                <a:ea typeface="Arial Black" panose="020B0A04020102020204" pitchFamily="34" charset="0"/>
                <a:cs typeface="Arial" charset="0"/>
              </a:defRPr>
            </a:lvl3pPr>
            <a:lvl4pPr>
              <a:buClr>
                <a:srgbClr val="005BBB"/>
              </a:buClr>
              <a:defRPr>
                <a:solidFill>
                  <a:srgbClr val="666666"/>
                </a:solidFill>
                <a:latin typeface="Arial" charset="0"/>
                <a:ea typeface="Arial" charset="0"/>
                <a:cs typeface="Arial" charset="0"/>
              </a:defRPr>
            </a:lvl4pPr>
            <a:lvl5pPr>
              <a:buClr>
                <a:srgbClr val="005BBB"/>
              </a:buClr>
              <a:defRPr>
                <a:solidFill>
                  <a:srgbClr val="666666"/>
                </a:solidFill>
                <a:latin typeface="Arial" charset="0"/>
                <a:ea typeface="Arial" charset="0"/>
                <a:cs typeface="Arial" charset="0"/>
              </a:defRPr>
            </a:lvl5pPr>
          </a:lstStyle>
          <a:p>
            <a:pPr lvl="0"/>
            <a:r>
              <a:rPr lang="en-US" dirty="0"/>
              <a:t>CLICK TO EDIT MASTER TEXT STYLES</a:t>
            </a:r>
          </a:p>
          <a:p>
            <a:pPr lvl="1"/>
            <a:r>
              <a:rPr lang="en-US" dirty="0"/>
              <a:t>Second level text</a:t>
            </a:r>
          </a:p>
          <a:p>
            <a:pPr lvl="2"/>
            <a:r>
              <a:rPr lang="en-US" dirty="0"/>
              <a:t>Third level</a:t>
            </a:r>
          </a:p>
          <a:p>
            <a:pPr lvl="1"/>
            <a:r>
              <a:rPr lang="en-US" dirty="0"/>
              <a:t>Second level text</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a:p>
            <a:pPr lvl="0"/>
            <a:r>
              <a:rPr lang="en-US" dirty="0"/>
              <a:t>CLICK TO EDIT MASTER TEXT STYLES</a:t>
            </a:r>
          </a:p>
          <a:p>
            <a:pPr lvl="1"/>
            <a:r>
              <a:rPr lang="en-US" dirty="0"/>
              <a:t>Second level text </a:t>
            </a:r>
          </a:p>
          <a:p>
            <a:pPr lvl="2"/>
            <a:r>
              <a:rPr lang="en-US" dirty="0"/>
              <a:t>Third level</a:t>
            </a:r>
          </a:p>
          <a:p>
            <a:pPr marL="857250" marR="0" lvl="2" indent="-171450" algn="l" defTabSz="685800" rtl="0" eaLnBrk="1" fontAlgn="auto" latinLnBrk="0" hangingPunct="1">
              <a:lnSpc>
                <a:spcPts val="1725"/>
              </a:lnSpc>
              <a:spcBef>
                <a:spcPts val="375"/>
              </a:spcBef>
              <a:spcAft>
                <a:spcPts val="0"/>
              </a:spcAft>
              <a:buClr>
                <a:srgbClr val="005BBB"/>
              </a:buClr>
              <a:buSzTx/>
              <a:buFont typeface="LucidaGrande" charset="0"/>
              <a:buChar char="-"/>
              <a:tabLst/>
              <a:defRPr/>
            </a:pPr>
            <a:r>
              <a:rPr lang="en-US" dirty="0"/>
              <a:t>Third level</a:t>
            </a:r>
          </a:p>
        </p:txBody>
      </p:sp>
      <p:sp>
        <p:nvSpPr>
          <p:cNvPr id="5" name="Title Placeholder 12"/>
          <p:cNvSpPr>
            <a:spLocks noGrp="1"/>
          </p:cNvSpPr>
          <p:nvPr>
            <p:ph type="title" hasCustomPrompt="1"/>
          </p:nvPr>
        </p:nvSpPr>
        <p:spPr>
          <a:xfrm>
            <a:off x="566928" y="1316736"/>
            <a:ext cx="10515600" cy="868430"/>
          </a:xfrm>
          <a:prstGeom prst="rect">
            <a:avLst/>
          </a:prstGeom>
        </p:spPr>
        <p:txBody>
          <a:bodyPr vert="horz" lIns="91440" tIns="45720" rIns="91440" bIns="45720" rtlCol="0" anchor="b">
            <a:normAutofit/>
          </a:bodyPr>
          <a:lstStyle>
            <a:lvl1pPr>
              <a:defRPr b="0"/>
            </a:lvl1pPr>
          </a:lstStyle>
          <a:p>
            <a:r>
              <a:rPr lang="en-US" dirty="0"/>
              <a:t>Click to edit 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9336221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Content 3: Plus Subhead – Bullets">
    <p:spTree>
      <p:nvGrpSpPr>
        <p:cNvPr id="1" name=""/>
        <p:cNvGrpSpPr/>
        <p:nvPr/>
      </p:nvGrpSpPr>
      <p:grpSpPr>
        <a:xfrm>
          <a:off x="0" y="0"/>
          <a:ext cx="0" cy="0"/>
          <a:chOff x="0" y="0"/>
          <a:chExt cx="0" cy="0"/>
        </a:xfrm>
      </p:grpSpPr>
      <p:sp>
        <p:nvSpPr>
          <p:cNvPr id="2" name="Title 1"/>
          <p:cNvSpPr>
            <a:spLocks noGrp="1"/>
          </p:cNvSpPr>
          <p:nvPr>
            <p:ph type="title"/>
          </p:nvPr>
        </p:nvSpPr>
        <p:spPr>
          <a:xfrm>
            <a:off x="812801" y="898677"/>
            <a:ext cx="9398001" cy="443199"/>
          </a:xfrm>
        </p:spPr>
        <p:txBody>
          <a:bodyPr/>
          <a:lstStyle/>
          <a:p>
            <a:r>
              <a:rPr lang="en-US" dirty="0"/>
              <a:t>Click to edit Master title style</a:t>
            </a:r>
          </a:p>
        </p:txBody>
      </p:sp>
      <p:sp>
        <p:nvSpPr>
          <p:cNvPr id="3" name="Content Placeholder 2"/>
          <p:cNvSpPr>
            <a:spLocks noGrp="1"/>
          </p:cNvSpPr>
          <p:nvPr>
            <p:ph idx="1"/>
          </p:nvPr>
        </p:nvSpPr>
        <p:spPr>
          <a:xfrm>
            <a:off x="812801" y="2225152"/>
            <a:ext cx="9398000" cy="3966643"/>
          </a:xfrm>
        </p:spPr>
        <p:txBody>
          <a:bodyPr wrap="square">
            <a:noAutofit/>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10" name="Text Placeholder 9"/>
          <p:cNvSpPr>
            <a:spLocks noGrp="1"/>
          </p:cNvSpPr>
          <p:nvPr>
            <p:ph type="body" sz="quarter" idx="10"/>
          </p:nvPr>
        </p:nvSpPr>
        <p:spPr>
          <a:xfrm>
            <a:off x="812801" y="1816295"/>
            <a:ext cx="9398001" cy="338555"/>
          </a:xfrm>
        </p:spPr>
        <p:txBody>
          <a:bodyPr wrap="square" anchor="b" anchorCtr="0">
            <a:spAutoFit/>
          </a:bodyPr>
          <a:lstStyle>
            <a:lvl1pPr marL="0" indent="0" hangingPunct="1">
              <a:spcBef>
                <a:spcPts val="0"/>
              </a:spcBef>
              <a:buFontTx/>
              <a:buNone/>
              <a:defRPr sz="2200" baseline="0">
                <a:latin typeface="+mn-lt"/>
              </a:defRPr>
            </a:lvl1pPr>
            <a:lvl2pPr marL="182875" indent="0" hangingPunct="1">
              <a:buFontTx/>
              <a:buNone/>
              <a:defRPr sz="1800" baseline="0">
                <a:latin typeface="+mn-lt"/>
              </a:defRPr>
            </a:lvl2pPr>
            <a:lvl3pPr marL="365751" indent="0" hangingPunct="1">
              <a:buFontTx/>
              <a:buNone/>
              <a:defRPr sz="1800" baseline="0">
                <a:latin typeface="+mn-lt"/>
              </a:defRPr>
            </a:lvl3pPr>
            <a:lvl4pPr marL="548626" indent="0" hangingPunct="1">
              <a:buFontTx/>
              <a:buNone/>
              <a:defRPr sz="1800" baseline="0">
                <a:latin typeface="+mn-lt"/>
              </a:defRPr>
            </a:lvl4pPr>
            <a:lvl5pPr marL="731502" indent="0" hangingPunct="1">
              <a:buFontTx/>
              <a:buNone/>
              <a:defRPr sz="1800" baseline="0">
                <a:latin typeface="+mn-lt"/>
              </a:defRPr>
            </a:lvl5pPr>
          </a:lstStyle>
          <a:p>
            <a:pPr lvl="0"/>
            <a:r>
              <a:rPr lang="en-US" dirty="0"/>
              <a:t>Click to edit Master text styles</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16206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20">
          <p15:clr>
            <a:srgbClr val="FBAE40"/>
          </p15:clr>
        </p15:guide>
        <p15:guide id="2" orient="horz" pos="1531">
          <p15:clr>
            <a:srgbClr val="FBAE40"/>
          </p15:clr>
        </p15:guide>
        <p15:guide id="3" orient="horz" pos="216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Content 3: Plus Subhead – No Bullets">
    <p:spTree>
      <p:nvGrpSpPr>
        <p:cNvPr id="1" name=""/>
        <p:cNvGrpSpPr/>
        <p:nvPr/>
      </p:nvGrpSpPr>
      <p:grpSpPr>
        <a:xfrm>
          <a:off x="0" y="0"/>
          <a:ext cx="0" cy="0"/>
          <a:chOff x="0" y="0"/>
          <a:chExt cx="0" cy="0"/>
        </a:xfrm>
      </p:grpSpPr>
      <p:sp>
        <p:nvSpPr>
          <p:cNvPr id="2" name="Title 1"/>
          <p:cNvSpPr>
            <a:spLocks noGrp="1"/>
          </p:cNvSpPr>
          <p:nvPr>
            <p:ph type="title"/>
          </p:nvPr>
        </p:nvSpPr>
        <p:spPr>
          <a:xfrm>
            <a:off x="812801" y="898677"/>
            <a:ext cx="9398000" cy="443199"/>
          </a:xfrm>
        </p:spPr>
        <p:txBody>
          <a:bodyPr/>
          <a:lstStyle/>
          <a:p>
            <a:r>
              <a:rPr lang="en-US" dirty="0"/>
              <a:t>Click to edit Master title style</a:t>
            </a:r>
          </a:p>
        </p:txBody>
      </p:sp>
      <p:sp>
        <p:nvSpPr>
          <p:cNvPr id="3" name="Content Placeholder 2"/>
          <p:cNvSpPr>
            <a:spLocks noGrp="1"/>
          </p:cNvSpPr>
          <p:nvPr>
            <p:ph idx="1"/>
          </p:nvPr>
        </p:nvSpPr>
        <p:spPr>
          <a:xfrm>
            <a:off x="812801" y="2225152"/>
            <a:ext cx="9398000" cy="3966643"/>
          </a:xfrm>
        </p:spPr>
        <p:txBody>
          <a:bodyPr wrap="square">
            <a:noAutofit/>
          </a:bodyPr>
          <a:lstStyle>
            <a:lvl1pPr marL="0" indent="0">
              <a:buFontTx/>
              <a:buNone/>
              <a:defRPr>
                <a:solidFill>
                  <a:schemeClr val="tx1"/>
                </a:solidFill>
              </a:defRPr>
            </a:lvl1pPr>
            <a:lvl2pPr marL="182875" indent="0">
              <a:buFontTx/>
              <a:buNone/>
              <a:defRPr>
                <a:solidFill>
                  <a:schemeClr val="tx1"/>
                </a:solidFill>
              </a:defRPr>
            </a:lvl2pPr>
            <a:lvl3pPr marL="365751" indent="0">
              <a:buFontTx/>
              <a:buNone/>
              <a:defRPr>
                <a:solidFill>
                  <a:schemeClr val="tx1"/>
                </a:solidFill>
              </a:defRPr>
            </a:lvl3pPr>
            <a:lvl4pPr marL="548626" indent="0">
              <a:buFontTx/>
              <a:buNone/>
              <a:defRPr>
                <a:solidFill>
                  <a:schemeClr val="tx1"/>
                </a:solidFill>
              </a:defRPr>
            </a:lvl4pPr>
            <a:lvl5pPr marL="731502" marR="0" indent="0" algn="l" defTabSz="914377" rtl="0" eaLnBrk="1" fontAlgn="auto" latinLnBrk="0" hangingPunct="1">
              <a:lnSpc>
                <a:spcPct val="100000"/>
              </a:lnSpc>
              <a:spcBef>
                <a:spcPts val="600"/>
              </a:spcBef>
              <a:spcAft>
                <a:spcPts val="0"/>
              </a:spcAft>
              <a:buClrTx/>
              <a:buSzTx/>
              <a:buFontTx/>
              <a:buNone/>
              <a:tabLst/>
              <a:defRPr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914377" marR="0" lvl="4" indent="0" algn="l" defTabSz="914377" rtl="0" eaLnBrk="1" fontAlgn="auto" latinLnBrk="0" hangingPunct="1">
              <a:lnSpc>
                <a:spcPct val="100000"/>
              </a:lnSpc>
              <a:spcBef>
                <a:spcPts val="600"/>
              </a:spcBef>
              <a:spcAft>
                <a:spcPts val="0"/>
              </a:spcAft>
              <a:buClrTx/>
              <a:buSzTx/>
              <a:buFontTx/>
              <a:buNone/>
              <a:tabLst/>
              <a:defRPr/>
            </a:pPr>
            <a:r>
              <a:rPr lang="en-US" dirty="0"/>
              <a:t>Sixth level</a:t>
            </a:r>
          </a:p>
        </p:txBody>
      </p:sp>
      <p:sp>
        <p:nvSpPr>
          <p:cNvPr id="10" name="Text Placeholder 9"/>
          <p:cNvSpPr>
            <a:spLocks noGrp="1"/>
          </p:cNvSpPr>
          <p:nvPr>
            <p:ph type="body" sz="quarter" idx="10"/>
          </p:nvPr>
        </p:nvSpPr>
        <p:spPr>
          <a:xfrm>
            <a:off x="812801" y="1816295"/>
            <a:ext cx="9398001" cy="338555"/>
          </a:xfrm>
        </p:spPr>
        <p:txBody>
          <a:bodyPr wrap="square" anchor="b" anchorCtr="0">
            <a:spAutoFit/>
          </a:bodyPr>
          <a:lstStyle>
            <a:lvl1pPr marL="0" indent="0" hangingPunct="1">
              <a:spcBef>
                <a:spcPts val="0"/>
              </a:spcBef>
              <a:buFontTx/>
              <a:buNone/>
              <a:defRPr sz="2200" baseline="0">
                <a:latin typeface="+mn-lt"/>
              </a:defRPr>
            </a:lvl1pPr>
            <a:lvl2pPr marL="182875" indent="0" hangingPunct="1">
              <a:buFontTx/>
              <a:buNone/>
              <a:defRPr sz="1800" baseline="0">
                <a:latin typeface="+mn-lt"/>
              </a:defRPr>
            </a:lvl2pPr>
            <a:lvl3pPr marL="365751" indent="0" hangingPunct="1">
              <a:buFontTx/>
              <a:buNone/>
              <a:defRPr sz="1800" baseline="0">
                <a:latin typeface="+mn-lt"/>
              </a:defRPr>
            </a:lvl3pPr>
            <a:lvl4pPr marL="548626" indent="0" hangingPunct="1">
              <a:buFontTx/>
              <a:buNone/>
              <a:defRPr sz="1800" baseline="0">
                <a:latin typeface="+mn-lt"/>
              </a:defRPr>
            </a:lvl4pPr>
            <a:lvl5pPr marL="731502" indent="0" hangingPunct="1">
              <a:buFontTx/>
              <a:buNone/>
              <a:defRPr sz="1800" baseline="0">
                <a:latin typeface="+mn-lt"/>
              </a:defRPr>
            </a:lvl5pPr>
          </a:lstStyle>
          <a:p>
            <a:pPr lvl="0"/>
            <a:r>
              <a:rPr lang="en-US" dirty="0"/>
              <a:t>Click to edit Master text styles</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28511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20">
          <p15:clr>
            <a:srgbClr val="FBAE40"/>
          </p15:clr>
        </p15:guide>
        <p15:guide id="2" orient="horz" pos="1531">
          <p15:clr>
            <a:srgbClr val="FBAE40"/>
          </p15:clr>
        </p15:guide>
        <p15:guide id="3"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1: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12800" y="1825626"/>
            <a:ext cx="4586288" cy="21202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4" name="Content Placeholder 3"/>
          <p:cNvSpPr>
            <a:spLocks noGrp="1"/>
          </p:cNvSpPr>
          <p:nvPr>
            <p:ph sz="half" idx="2"/>
          </p:nvPr>
        </p:nvSpPr>
        <p:spPr>
          <a:xfrm>
            <a:off x="5638800" y="1825626"/>
            <a:ext cx="4572000" cy="2120239"/>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77121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1: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12800" y="1825626"/>
            <a:ext cx="4586288" cy="2120239"/>
          </a:xfrm>
        </p:spPr>
        <p:txBody>
          <a:bodyPr/>
          <a:lstStyle>
            <a:lvl1pPr marL="0" indent="0">
              <a:buNone/>
              <a:defRPr/>
            </a:lvl1pPr>
            <a:lvl2pPr marL="182875" indent="0">
              <a:buNone/>
              <a:defRPr/>
            </a:lvl2pPr>
            <a:lvl3pPr marL="365751" indent="0">
              <a:buNone/>
              <a:defRPr/>
            </a:lvl3pPr>
            <a:lvl4pPr marL="548626" indent="0">
              <a:buNone/>
              <a:defRPr/>
            </a:lvl4pPr>
            <a:lvl5pPr marL="731502" indent="0">
              <a:buNone/>
              <a:defRPr/>
            </a:lvl5pPr>
            <a:lvl6pPr marL="914377"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3"/>
          <p:cNvSpPr>
            <a:spLocks noGrp="1"/>
          </p:cNvSpPr>
          <p:nvPr>
            <p:ph sz="half" idx="2"/>
          </p:nvPr>
        </p:nvSpPr>
        <p:spPr>
          <a:xfrm>
            <a:off x="5638800" y="1825626"/>
            <a:ext cx="4572000" cy="2120239"/>
          </a:xfrm>
        </p:spPr>
        <p:txBody>
          <a:bodyPr/>
          <a:lstStyle>
            <a:lvl1pPr marL="0" indent="0">
              <a:buNone/>
              <a:defRPr/>
            </a:lvl1pPr>
            <a:lvl2pPr marL="182875" indent="0">
              <a:buNone/>
              <a:defRPr/>
            </a:lvl2pPr>
            <a:lvl3pPr marL="365751" indent="0">
              <a:buNone/>
              <a:defRPr/>
            </a:lvl3pPr>
            <a:lvl4pPr marL="548626" indent="0">
              <a:buNone/>
              <a:defRPr/>
            </a:lvl4pPr>
            <a:lvl5pPr marL="731502" indent="0">
              <a:buNone/>
              <a:defRPr/>
            </a:lvl5pPr>
            <a:lvl6pPr marL="914377"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55486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wo Content 2: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1825626"/>
            <a:ext cx="4586288"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2"/>
          <p:cNvSpPr>
            <a:spLocks noGrp="1"/>
          </p:cNvSpPr>
          <p:nvPr>
            <p:ph idx="10"/>
          </p:nvPr>
        </p:nvSpPr>
        <p:spPr>
          <a:xfrm>
            <a:off x="5642496" y="1825626"/>
            <a:ext cx="4568304"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93600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wo Content 2: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1825626"/>
            <a:ext cx="4586288" cy="2154436"/>
          </a:xfrm>
        </p:spPr>
        <p:txBody>
          <a:bodyPr/>
          <a:lstStyle>
            <a:lvl1pPr marL="0" indent="0">
              <a:spcBef>
                <a:spcPts val="1200"/>
              </a:spcBef>
              <a:buClr>
                <a:schemeClr val="tx1"/>
              </a:buClr>
              <a:buNone/>
              <a:defRPr sz="2000" b="1">
                <a:solidFill>
                  <a:schemeClr val="accent5"/>
                </a:solidFill>
              </a:defRPr>
            </a:lvl1pPr>
            <a:lvl2pPr marL="0" indent="0">
              <a:spcBef>
                <a:spcPts val="600"/>
              </a:spcBef>
              <a:buClr>
                <a:schemeClr val="tx1"/>
              </a:buClr>
              <a:buFontTx/>
              <a:buNone/>
              <a:defRPr sz="1800">
                <a:solidFill>
                  <a:schemeClr val="tx1"/>
                </a:solidFill>
              </a:defRPr>
            </a:lvl2pPr>
            <a:lvl3pPr marL="182875" indent="0">
              <a:spcBef>
                <a:spcPts val="600"/>
              </a:spcBef>
              <a:buClr>
                <a:schemeClr val="tx1"/>
              </a:buClr>
              <a:buFontTx/>
              <a:buNone/>
              <a:defRPr sz="1800">
                <a:solidFill>
                  <a:schemeClr val="tx1"/>
                </a:solidFill>
              </a:defRPr>
            </a:lvl3pPr>
            <a:lvl4pPr marL="365751" indent="0">
              <a:spcBef>
                <a:spcPts val="600"/>
              </a:spcBef>
              <a:buClr>
                <a:schemeClr val="tx1"/>
              </a:buClr>
              <a:buFontTx/>
              <a:buNone/>
              <a:defRPr lang="en-US" sz="1800" kern="1200" baseline="0" dirty="0" smtClean="0">
                <a:solidFill>
                  <a:schemeClr val="tx1"/>
                </a:solidFill>
                <a:latin typeface="+mj-lt"/>
                <a:ea typeface="+mn-ea"/>
                <a:cs typeface="+mn-cs"/>
              </a:defRPr>
            </a:lvl4pPr>
            <a:lvl5pPr marL="548626" marR="0" indent="0" algn="l" defTabSz="914377" rtl="0" eaLnBrk="1" fontAlgn="auto" latinLnBrk="0" hangingPunct="1">
              <a:lnSpc>
                <a:spcPct val="100000"/>
              </a:lnSpc>
              <a:spcBef>
                <a:spcPts val="600"/>
              </a:spcBef>
              <a:spcAft>
                <a:spcPts val="0"/>
              </a:spcAft>
              <a:buClr>
                <a:schemeClr val="tx1"/>
              </a:buClr>
              <a:buSzTx/>
              <a:buFontTx/>
              <a:buNone/>
              <a:tabLst/>
              <a:defRPr sz="1800" baseline="0">
                <a:solidFill>
                  <a:schemeClr val="tx1"/>
                </a:solidFill>
              </a:defRPr>
            </a:lvl5pPr>
            <a:lvl6pPr marL="731502" indent="0">
              <a:spcBef>
                <a:spcPts val="600"/>
              </a:spcBef>
              <a:buClr>
                <a:schemeClr val="tx1"/>
              </a:buClr>
              <a:buFontTx/>
              <a:buNone/>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2"/>
          <p:cNvSpPr>
            <a:spLocks noGrp="1"/>
          </p:cNvSpPr>
          <p:nvPr>
            <p:ph idx="10"/>
          </p:nvPr>
        </p:nvSpPr>
        <p:spPr>
          <a:xfrm>
            <a:off x="5642496" y="1825626"/>
            <a:ext cx="4568304" cy="2154436"/>
          </a:xfrm>
        </p:spPr>
        <p:txBody>
          <a:bodyPr/>
          <a:lstStyle>
            <a:lvl1pPr marL="0" indent="0">
              <a:spcBef>
                <a:spcPts val="1200"/>
              </a:spcBef>
              <a:buClr>
                <a:schemeClr val="tx1"/>
              </a:buClr>
              <a:buNone/>
              <a:defRPr sz="2000" b="1">
                <a:solidFill>
                  <a:schemeClr val="accent5"/>
                </a:solidFill>
              </a:defRPr>
            </a:lvl1pPr>
            <a:lvl2pPr marL="0" indent="0">
              <a:spcBef>
                <a:spcPts val="600"/>
              </a:spcBef>
              <a:buClr>
                <a:schemeClr val="tx1"/>
              </a:buClr>
              <a:buFontTx/>
              <a:buNone/>
              <a:defRPr sz="1800">
                <a:solidFill>
                  <a:schemeClr val="tx1"/>
                </a:solidFill>
              </a:defRPr>
            </a:lvl2pPr>
            <a:lvl3pPr marL="182875" indent="0">
              <a:spcBef>
                <a:spcPts val="600"/>
              </a:spcBef>
              <a:buClr>
                <a:schemeClr val="tx1"/>
              </a:buClr>
              <a:buFontTx/>
              <a:buNone/>
              <a:defRPr sz="1800">
                <a:solidFill>
                  <a:schemeClr val="tx1"/>
                </a:solidFill>
              </a:defRPr>
            </a:lvl3pPr>
            <a:lvl4pPr marL="365751" indent="0">
              <a:spcBef>
                <a:spcPts val="600"/>
              </a:spcBef>
              <a:buClr>
                <a:schemeClr val="tx1"/>
              </a:buClr>
              <a:buFontTx/>
              <a:buNone/>
              <a:defRPr lang="en-US" sz="1800" kern="1200" baseline="0" dirty="0" smtClean="0">
                <a:solidFill>
                  <a:schemeClr val="tx1"/>
                </a:solidFill>
                <a:latin typeface="+mj-lt"/>
                <a:ea typeface="+mn-ea"/>
                <a:cs typeface="+mn-cs"/>
              </a:defRPr>
            </a:lvl4pPr>
            <a:lvl5pPr marL="548626" marR="0" indent="0" algn="l" defTabSz="914377" rtl="0" eaLnBrk="1" fontAlgn="auto" latinLnBrk="0" hangingPunct="1">
              <a:lnSpc>
                <a:spcPct val="100000"/>
              </a:lnSpc>
              <a:spcBef>
                <a:spcPts val="600"/>
              </a:spcBef>
              <a:spcAft>
                <a:spcPts val="0"/>
              </a:spcAft>
              <a:buClr>
                <a:schemeClr val="tx1"/>
              </a:buClr>
              <a:buSzTx/>
              <a:buFontTx/>
              <a:buNone/>
              <a:tabLst/>
              <a:defRPr sz="1800" baseline="0">
                <a:solidFill>
                  <a:schemeClr val="tx1"/>
                </a:solidFill>
              </a:defRPr>
            </a:lvl5pPr>
            <a:lvl6pPr marL="731502" indent="0">
              <a:spcBef>
                <a:spcPts val="600"/>
              </a:spcBef>
              <a:buClr>
                <a:schemeClr val="tx1"/>
              </a:buClr>
              <a:buFontTx/>
              <a:buNone/>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38855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1: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801" y="2097519"/>
            <a:ext cx="4575879" cy="338554"/>
          </a:xfrm>
        </p:spPr>
        <p:txBody>
          <a:bodyPr anchor="b">
            <a:spAutoFit/>
          </a:bodyPr>
          <a:lstStyle>
            <a:lvl1pPr marL="0" indent="0">
              <a:lnSpc>
                <a:spcPct val="90000"/>
              </a:lnSpc>
              <a:spcBef>
                <a:spcPts val="0"/>
              </a:spcBef>
              <a:buNone/>
              <a:defRPr lang="en-US" sz="2200" b="0" kern="1200" baseline="0" dirty="0" smtClean="0">
                <a:solidFill>
                  <a:schemeClr val="accent5"/>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00000"/>
              </a:lnSpc>
              <a:spcBef>
                <a:spcPts val="1000"/>
              </a:spcBef>
              <a:spcAft>
                <a:spcPts val="0"/>
              </a:spcAft>
              <a:buFontTx/>
              <a:buNone/>
            </a:pPr>
            <a:r>
              <a:rPr lang="en-US" dirty="0"/>
              <a:t>Click to edit Master text styles</a:t>
            </a:r>
          </a:p>
        </p:txBody>
      </p:sp>
      <p:sp>
        <p:nvSpPr>
          <p:cNvPr id="4" name="Content Placeholder 3"/>
          <p:cNvSpPr>
            <a:spLocks noGrp="1"/>
          </p:cNvSpPr>
          <p:nvPr>
            <p:ph sz="half" idx="2"/>
          </p:nvPr>
        </p:nvSpPr>
        <p:spPr>
          <a:xfrm>
            <a:off x="812802" y="2505075"/>
            <a:ext cx="4575879" cy="3678239"/>
          </a:xfrm>
        </p:spPr>
        <p:txBody>
          <a:bodyPr>
            <a:noAutofit/>
          </a:bodyPr>
          <a:lstStyle>
            <a:lvl1pPr>
              <a:buClr>
                <a:schemeClr val="tx1"/>
              </a:buClr>
              <a:defRPr>
                <a:solidFill>
                  <a:schemeClr val="tx1"/>
                </a:solidFill>
              </a:defRPr>
            </a:lvl1pPr>
            <a:lvl2pPr>
              <a:buClr>
                <a:schemeClr val="tx1"/>
              </a:buClr>
              <a:defRPr>
                <a:solidFill>
                  <a:schemeClr val="tx1"/>
                </a:solidFill>
              </a:defRPr>
            </a:lvl2pPr>
            <a:lvl3pPr marL="548626" indent="-182875">
              <a:buClr>
                <a:schemeClr val="tx1"/>
              </a:buClr>
              <a:buFont typeface="ArialMT" charset="0"/>
              <a:buChar char="›"/>
              <a:defRPr>
                <a:solidFill>
                  <a:schemeClr val="tx1"/>
                </a:solidFill>
              </a:defRPr>
            </a:lvl3pPr>
            <a:lvl4pPr>
              <a:buClr>
                <a:schemeClr val="tx1"/>
              </a:buClr>
              <a:defRPr>
                <a:solidFill>
                  <a:schemeClr val="tx1"/>
                </a:solidFill>
              </a:defRPr>
            </a:lvl4pPr>
            <a:lvl5pPr marL="1097253"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baseline="0">
                <a:solidFill>
                  <a:schemeClr val="tx1"/>
                </a:solidFill>
              </a:defRPr>
            </a:lvl5pPr>
            <a:lvl6pPr marL="914377" indent="-182875">
              <a:buFont typeface="ArialMT"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5" name="Text Placeholder 4"/>
          <p:cNvSpPr>
            <a:spLocks noGrp="1"/>
          </p:cNvSpPr>
          <p:nvPr>
            <p:ph type="body" sz="quarter" idx="3"/>
          </p:nvPr>
        </p:nvSpPr>
        <p:spPr>
          <a:xfrm>
            <a:off x="5639963" y="2097519"/>
            <a:ext cx="4570840" cy="338554"/>
          </a:xfrm>
        </p:spPr>
        <p:txBody>
          <a:bodyPr anchor="b">
            <a:spAutoFit/>
          </a:bodyPr>
          <a:lstStyle>
            <a:lvl1pPr marL="0" indent="0">
              <a:spcBef>
                <a:spcPts val="0"/>
              </a:spcBef>
              <a:buNone/>
              <a:defRPr lang="en-US" sz="2200" b="0" kern="1200" baseline="0" dirty="0" smtClean="0">
                <a:solidFill>
                  <a:schemeClr val="accent5"/>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00000"/>
              </a:lnSpc>
              <a:spcBef>
                <a:spcPts val="1000"/>
              </a:spcBef>
              <a:spcAft>
                <a:spcPts val="0"/>
              </a:spcAft>
              <a:buFontTx/>
              <a:buNone/>
            </a:pPr>
            <a:r>
              <a:rPr lang="en-US" dirty="0"/>
              <a:t>Click to edit Master text styles</a:t>
            </a:r>
          </a:p>
        </p:txBody>
      </p:sp>
      <p:sp>
        <p:nvSpPr>
          <p:cNvPr id="6" name="Content Placeholder 5"/>
          <p:cNvSpPr>
            <a:spLocks noGrp="1"/>
          </p:cNvSpPr>
          <p:nvPr>
            <p:ph sz="quarter" idx="4"/>
          </p:nvPr>
        </p:nvSpPr>
        <p:spPr>
          <a:xfrm>
            <a:off x="5639965" y="2505075"/>
            <a:ext cx="4570839" cy="3678239"/>
          </a:xfrm>
        </p:spPr>
        <p:txBody>
          <a:bodyPr>
            <a:noAutofit/>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marL="1097253" indent="-182875">
              <a:buClr>
                <a:schemeClr val="tx1"/>
              </a:buClr>
              <a:buFont typeface="Arial" charset="0"/>
              <a:buChar char="•"/>
              <a:defRPr>
                <a:solidFill>
                  <a:schemeClr val="tx1"/>
                </a:solidFill>
              </a:defRPr>
            </a:lvl5pPr>
            <a:lvl6pPr marL="914377" indent="-182875">
              <a:buFont typeface="ArialMT" charset="0"/>
              <a:buChar cha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7" name="Title 6"/>
          <p:cNvSpPr>
            <a:spLocks noGrp="1"/>
          </p:cNvSpPr>
          <p:nvPr>
            <p:ph type="title"/>
          </p:nvPr>
        </p:nvSpPr>
        <p:spPr/>
        <p:txBody>
          <a:bodyPr/>
          <a:lstStyle/>
          <a:p>
            <a:r>
              <a:rPr lang="en-US" dirty="0"/>
              <a:t>Click to edit Master title style</a:t>
            </a:r>
          </a:p>
        </p:txBody>
      </p:sp>
      <p:sp>
        <p:nvSpPr>
          <p:cNvPr id="8" name="TextBox 7"/>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07312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mparison 1: No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801" y="2097519"/>
            <a:ext cx="4575879" cy="338554"/>
          </a:xfrm>
        </p:spPr>
        <p:txBody>
          <a:bodyPr anchor="b">
            <a:spAutoFit/>
          </a:bodyPr>
          <a:lstStyle>
            <a:lvl1pPr marL="0" indent="0">
              <a:lnSpc>
                <a:spcPct val="90000"/>
              </a:lnSpc>
              <a:spcBef>
                <a:spcPts val="0"/>
              </a:spcBef>
              <a:buNone/>
              <a:defRPr lang="en-US" sz="2200" kern="1200" baseline="0" dirty="0" smtClean="0">
                <a:solidFill>
                  <a:schemeClr val="accent5"/>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00000"/>
              </a:lnSpc>
              <a:spcBef>
                <a:spcPts val="1000"/>
              </a:spcBef>
              <a:spcAft>
                <a:spcPts val="0"/>
              </a:spcAft>
              <a:buFontTx/>
              <a:buNone/>
            </a:pPr>
            <a:r>
              <a:rPr lang="en-US" dirty="0"/>
              <a:t>Click to edit Master text styles</a:t>
            </a:r>
          </a:p>
        </p:txBody>
      </p:sp>
      <p:sp>
        <p:nvSpPr>
          <p:cNvPr id="4" name="Content Placeholder 3"/>
          <p:cNvSpPr>
            <a:spLocks noGrp="1"/>
          </p:cNvSpPr>
          <p:nvPr>
            <p:ph sz="half" idx="2"/>
          </p:nvPr>
        </p:nvSpPr>
        <p:spPr>
          <a:xfrm>
            <a:off x="812802" y="2505075"/>
            <a:ext cx="4575879" cy="3678239"/>
          </a:xfrm>
        </p:spPr>
        <p:txBody>
          <a:bodyPr>
            <a:noAutofit/>
          </a:bodyPr>
          <a:lstStyle>
            <a:lvl1pPr marL="0" indent="0">
              <a:buClr>
                <a:schemeClr val="tx1"/>
              </a:buClr>
              <a:buFontTx/>
              <a:buNone/>
              <a:defRPr/>
            </a:lvl1pPr>
            <a:lvl2pPr marL="182875" indent="0">
              <a:buClr>
                <a:schemeClr val="tx1"/>
              </a:buClr>
              <a:buFontTx/>
              <a:buNone/>
              <a:defRPr/>
            </a:lvl2pPr>
            <a:lvl3pPr marL="365751" indent="0">
              <a:buClr>
                <a:schemeClr val="tx1"/>
              </a:buClr>
              <a:buFontTx/>
              <a:buNone/>
              <a:defRPr/>
            </a:lvl3pPr>
            <a:lvl4pPr marL="548626" indent="0">
              <a:buClr>
                <a:schemeClr val="tx1"/>
              </a:buClr>
              <a:buFontTx/>
              <a:buNone/>
              <a:defRPr/>
            </a:lvl4pPr>
            <a:lvl5pPr marL="914377" marR="0" indent="0" algn="l" defTabSz="914377" rtl="0" eaLnBrk="1" fontAlgn="auto" latinLnBrk="0" hangingPunct="1">
              <a:lnSpc>
                <a:spcPct val="100000"/>
              </a:lnSpc>
              <a:spcBef>
                <a:spcPts val="600"/>
              </a:spcBef>
              <a:spcAft>
                <a:spcPts val="0"/>
              </a:spcAft>
              <a:buClr>
                <a:schemeClr val="tx1"/>
              </a:buClr>
              <a:buSzTx/>
              <a:buFontTx/>
              <a:buNone/>
              <a:tabLst/>
              <a:defRPr baseline="0"/>
            </a:lvl5pPr>
            <a:lvl6pPr marL="731502" indent="0">
              <a:buFontTx/>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5" name="Text Placeholder 4"/>
          <p:cNvSpPr>
            <a:spLocks noGrp="1"/>
          </p:cNvSpPr>
          <p:nvPr>
            <p:ph type="body" sz="quarter" idx="3"/>
          </p:nvPr>
        </p:nvSpPr>
        <p:spPr>
          <a:xfrm>
            <a:off x="5639963" y="2097519"/>
            <a:ext cx="4570840" cy="338554"/>
          </a:xfrm>
        </p:spPr>
        <p:txBody>
          <a:bodyPr anchor="b">
            <a:spAutoFit/>
          </a:bodyPr>
          <a:lstStyle>
            <a:lvl1pPr marL="0" indent="0">
              <a:spcBef>
                <a:spcPts val="0"/>
              </a:spcBef>
              <a:buNone/>
              <a:defRPr lang="en-US" sz="2200" kern="1200" baseline="0" dirty="0" smtClean="0">
                <a:solidFill>
                  <a:schemeClr val="accent5"/>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100000"/>
              </a:lnSpc>
              <a:spcBef>
                <a:spcPts val="1000"/>
              </a:spcBef>
              <a:spcAft>
                <a:spcPts val="0"/>
              </a:spcAft>
              <a:buFontTx/>
              <a:buNone/>
            </a:pPr>
            <a:r>
              <a:rPr lang="en-US" dirty="0"/>
              <a:t>Click to edit Master text styles</a:t>
            </a:r>
          </a:p>
        </p:txBody>
      </p:sp>
      <p:sp>
        <p:nvSpPr>
          <p:cNvPr id="6" name="Content Placeholder 5"/>
          <p:cNvSpPr>
            <a:spLocks noGrp="1"/>
          </p:cNvSpPr>
          <p:nvPr>
            <p:ph sz="quarter" idx="4"/>
          </p:nvPr>
        </p:nvSpPr>
        <p:spPr>
          <a:xfrm>
            <a:off x="5639965" y="2505075"/>
            <a:ext cx="4570839" cy="3678239"/>
          </a:xfrm>
        </p:spPr>
        <p:txBody>
          <a:bodyPr>
            <a:noAutofit/>
          </a:bodyPr>
          <a:lstStyle>
            <a:lvl1pPr marL="0" indent="0">
              <a:buClr>
                <a:schemeClr val="tx1"/>
              </a:buClr>
              <a:buFontTx/>
              <a:buNone/>
              <a:defRPr/>
            </a:lvl1pPr>
            <a:lvl2pPr marL="182875" indent="0">
              <a:buClr>
                <a:schemeClr val="tx1"/>
              </a:buClr>
              <a:buFontTx/>
              <a:buNone/>
              <a:defRPr/>
            </a:lvl2pPr>
            <a:lvl3pPr marL="365751" indent="0">
              <a:buClr>
                <a:schemeClr val="tx1"/>
              </a:buClr>
              <a:buFontTx/>
              <a:buNone/>
              <a:defRPr/>
            </a:lvl3pPr>
            <a:lvl4pPr marL="548626" indent="0">
              <a:buClr>
                <a:schemeClr val="tx1"/>
              </a:buClr>
              <a:buFontTx/>
              <a:buNone/>
              <a:defRPr/>
            </a:lvl4pPr>
            <a:lvl5pPr marL="914377" indent="0">
              <a:buClr>
                <a:schemeClr val="tx1"/>
              </a:buClr>
              <a:buFontTx/>
              <a:buNone/>
              <a:defRPr/>
            </a:lvl5pPr>
            <a:lvl6pPr marL="731502" indent="0">
              <a:buFontTx/>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5"/>
            <a:r>
              <a:rPr lang="en-US" dirty="0"/>
              <a:t>Fifth level</a:t>
            </a:r>
          </a:p>
          <a:p>
            <a:pPr lvl="4"/>
            <a:r>
              <a:rPr lang="en-US" dirty="0"/>
              <a:t>Sixth level</a:t>
            </a:r>
          </a:p>
        </p:txBody>
      </p:sp>
      <p:sp>
        <p:nvSpPr>
          <p:cNvPr id="7" name="Title 6"/>
          <p:cNvSpPr>
            <a:spLocks noGrp="1"/>
          </p:cNvSpPr>
          <p:nvPr>
            <p:ph type="title"/>
          </p:nvPr>
        </p:nvSpPr>
        <p:spPr/>
        <p:txBody>
          <a:bodyPr/>
          <a:lstStyle/>
          <a:p>
            <a:r>
              <a:rPr lang="en-US"/>
              <a:t>Click to edit Master title style</a:t>
            </a:r>
          </a:p>
        </p:txBody>
      </p:sp>
      <p:sp>
        <p:nvSpPr>
          <p:cNvPr id="8" name="TextBox 7"/>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74512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ison 2: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801" y="2159075"/>
            <a:ext cx="4575879" cy="276999"/>
          </a:xfrm>
        </p:spPr>
        <p:txBody>
          <a:bodyPr anchor="b">
            <a:spAutoFit/>
          </a:bodyPr>
          <a:lstStyle>
            <a:lvl1pPr marL="0" indent="0">
              <a:lnSpc>
                <a:spcPct val="100000"/>
              </a:lnSpc>
              <a:spcBef>
                <a:spcPts val="0"/>
              </a:spcBef>
              <a:buNone/>
              <a:defRPr sz="1800" b="0" cap="all" spc="31"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12802" y="2505075"/>
            <a:ext cx="4575879" cy="3678239"/>
          </a:xfr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 Placeholder 4"/>
          <p:cNvSpPr>
            <a:spLocks noGrp="1"/>
          </p:cNvSpPr>
          <p:nvPr>
            <p:ph type="body" sz="quarter" idx="3"/>
          </p:nvPr>
        </p:nvSpPr>
        <p:spPr>
          <a:xfrm>
            <a:off x="5639963" y="2186774"/>
            <a:ext cx="4570840" cy="249299"/>
          </a:xfrm>
        </p:spPr>
        <p:txBody>
          <a:bodyPr anchor="b">
            <a:spAutoFit/>
          </a:bodyPr>
          <a:lstStyle>
            <a:lvl1pPr marL="0" indent="0">
              <a:spcBef>
                <a:spcPts val="0"/>
              </a:spcBef>
              <a:buNone/>
              <a:defRPr lang="en-US" sz="1800" b="0" kern="1200" cap="all" spc="31" baseline="0" dirty="0" smtClean="0">
                <a:solidFill>
                  <a:schemeClr val="tx2"/>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000"/>
              </a:spcBef>
              <a:spcAft>
                <a:spcPts val="0"/>
              </a:spcAft>
              <a:buFont typeface="ArialMT" charset="0"/>
              <a:buNone/>
            </a:pPr>
            <a:r>
              <a:rPr lang="en-US" dirty="0"/>
              <a:t>Click to edit Master text styles</a:t>
            </a:r>
          </a:p>
        </p:txBody>
      </p:sp>
      <p:sp>
        <p:nvSpPr>
          <p:cNvPr id="6" name="Content Placeholder 5"/>
          <p:cNvSpPr>
            <a:spLocks noGrp="1"/>
          </p:cNvSpPr>
          <p:nvPr>
            <p:ph sz="quarter" idx="4"/>
          </p:nvPr>
        </p:nvSpPr>
        <p:spPr>
          <a:xfrm>
            <a:off x="5639965" y="2505075"/>
            <a:ext cx="4570839" cy="3678239"/>
          </a:xfrm>
        </p:spPr>
        <p:txBody>
          <a:bodyPr>
            <a:noAutofit/>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baseline="0"/>
            </a:lvl5pPr>
            <a:lvl6pPr>
              <a:buClr>
                <a:schemeClr val="tx1"/>
              </a:buCl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Title 6"/>
          <p:cNvSpPr>
            <a:spLocks noGrp="1"/>
          </p:cNvSpPr>
          <p:nvPr>
            <p:ph type="title"/>
          </p:nvPr>
        </p:nvSpPr>
        <p:spPr/>
        <p:txBody>
          <a:bodyPr/>
          <a:lstStyle/>
          <a:p>
            <a:r>
              <a:rPr lang="en-US"/>
              <a:t>Click to edit Master title style</a:t>
            </a:r>
          </a:p>
        </p:txBody>
      </p:sp>
      <p:sp>
        <p:nvSpPr>
          <p:cNvPr id="8" name="TextBox 7"/>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0185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mparison 2: No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12801" y="2159075"/>
            <a:ext cx="4575879" cy="276999"/>
          </a:xfrm>
        </p:spPr>
        <p:txBody>
          <a:bodyPr anchor="b">
            <a:spAutoFit/>
          </a:bodyPr>
          <a:lstStyle>
            <a:lvl1pPr marL="0" indent="0">
              <a:lnSpc>
                <a:spcPct val="100000"/>
              </a:lnSpc>
              <a:spcBef>
                <a:spcPts val="0"/>
              </a:spcBef>
              <a:buNone/>
              <a:defRPr sz="1800" b="0" cap="all" spc="31"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12802" y="2505075"/>
            <a:ext cx="4575879" cy="3678239"/>
          </a:xfrm>
        </p:spPr>
        <p:txBody>
          <a:bodyPr>
            <a:noAutofit/>
          </a:bodyPr>
          <a:lstStyle>
            <a:lvl1pPr marL="0" indent="0">
              <a:buClr>
                <a:schemeClr val="tx1"/>
              </a:buClr>
              <a:buFontTx/>
              <a:buNone/>
              <a:defRPr/>
            </a:lvl1pPr>
            <a:lvl2pPr marL="182875" indent="0">
              <a:buClr>
                <a:schemeClr val="tx1"/>
              </a:buClr>
              <a:buFont typeface="Arial" charset="0"/>
              <a:buNone/>
              <a:defRPr/>
            </a:lvl2pPr>
            <a:lvl3pPr marL="365751" indent="0">
              <a:buClr>
                <a:schemeClr val="tx1"/>
              </a:buClr>
              <a:buFontTx/>
              <a:buNone/>
              <a:defRPr/>
            </a:lvl3pPr>
            <a:lvl4pPr marL="548626" indent="0">
              <a:buClr>
                <a:schemeClr val="tx1"/>
              </a:buClr>
              <a:buFontTx/>
              <a:buNone/>
              <a:defRPr/>
            </a:lvl4pPr>
            <a:lvl5pPr marL="731502" indent="0">
              <a:buClr>
                <a:schemeClr val="tx1"/>
              </a:buClr>
              <a:buFontTx/>
              <a:buNone/>
              <a:defRPr baseline="0"/>
            </a:lvl5pPr>
            <a:lvl6pPr marL="914377" indent="0">
              <a:buFont typeface="Arial" charse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Text Placeholder 4"/>
          <p:cNvSpPr>
            <a:spLocks noGrp="1"/>
          </p:cNvSpPr>
          <p:nvPr>
            <p:ph type="body" sz="quarter" idx="3"/>
          </p:nvPr>
        </p:nvSpPr>
        <p:spPr>
          <a:xfrm>
            <a:off x="5639963" y="2186774"/>
            <a:ext cx="4570840" cy="249299"/>
          </a:xfrm>
        </p:spPr>
        <p:txBody>
          <a:bodyPr anchor="b">
            <a:spAutoFit/>
          </a:bodyPr>
          <a:lstStyle>
            <a:lvl1pPr marL="0" indent="0">
              <a:spcBef>
                <a:spcPts val="0"/>
              </a:spcBef>
              <a:buNone/>
              <a:defRPr lang="en-US" sz="1800" b="0" kern="1200" cap="all" spc="31" baseline="0" dirty="0" smtClean="0">
                <a:solidFill>
                  <a:schemeClr val="tx2"/>
                </a:solidFill>
                <a:latin typeface="+mn-lt"/>
                <a:ea typeface="+mn-ea"/>
                <a:cs typeface="+mn-cs"/>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marL="0" lvl="0" indent="0" algn="l" defTabSz="914377" rtl="0" eaLnBrk="1" latinLnBrk="0" hangingPunct="1">
              <a:lnSpc>
                <a:spcPct val="90000"/>
              </a:lnSpc>
              <a:spcBef>
                <a:spcPts val="1000"/>
              </a:spcBef>
              <a:spcAft>
                <a:spcPts val="0"/>
              </a:spcAft>
              <a:buFont typeface="ArialMT" charset="0"/>
              <a:buNone/>
            </a:pPr>
            <a:r>
              <a:rPr lang="en-US" dirty="0"/>
              <a:t>Click to edit Master text styles</a:t>
            </a:r>
          </a:p>
        </p:txBody>
      </p:sp>
      <p:sp>
        <p:nvSpPr>
          <p:cNvPr id="6" name="Content Placeholder 5"/>
          <p:cNvSpPr>
            <a:spLocks noGrp="1"/>
          </p:cNvSpPr>
          <p:nvPr>
            <p:ph sz="quarter" idx="4"/>
          </p:nvPr>
        </p:nvSpPr>
        <p:spPr>
          <a:xfrm>
            <a:off x="5639965" y="2505075"/>
            <a:ext cx="4570839" cy="3678239"/>
          </a:xfrm>
        </p:spPr>
        <p:txBody>
          <a:bodyPr>
            <a:noAutofit/>
          </a:bodyPr>
          <a:lstStyle>
            <a:lvl1pPr marL="0" indent="0">
              <a:buClr>
                <a:schemeClr val="tx1"/>
              </a:buClr>
              <a:buFontTx/>
              <a:buNone/>
              <a:defRPr/>
            </a:lvl1pPr>
            <a:lvl2pPr marL="182875" indent="0">
              <a:buClr>
                <a:schemeClr val="tx1"/>
              </a:buClr>
              <a:buFontTx/>
              <a:buNone/>
              <a:defRPr/>
            </a:lvl2pPr>
            <a:lvl3pPr marL="365751" indent="0">
              <a:buClr>
                <a:schemeClr val="tx1"/>
              </a:buClr>
              <a:buFontTx/>
              <a:buNone/>
              <a:defRPr/>
            </a:lvl3pPr>
            <a:lvl4pPr marL="548626" indent="0">
              <a:buClr>
                <a:schemeClr val="tx1"/>
              </a:buClr>
              <a:buFontTx/>
              <a:buNone/>
              <a:defRPr/>
            </a:lvl4pPr>
            <a:lvl5pPr marL="731502" indent="0">
              <a:buClr>
                <a:schemeClr val="tx1"/>
              </a:buClr>
              <a:buFontTx/>
              <a:buNone/>
              <a:defRPr baseline="0"/>
            </a:lvl5pPr>
            <a:lvl6pPr marL="914377" indent="0">
              <a:buFontTx/>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Title 6"/>
          <p:cNvSpPr>
            <a:spLocks noGrp="1"/>
          </p:cNvSpPr>
          <p:nvPr>
            <p:ph type="title"/>
          </p:nvPr>
        </p:nvSpPr>
        <p:spPr/>
        <p:txBody>
          <a:bodyPr/>
          <a:lstStyle/>
          <a:p>
            <a:r>
              <a:rPr lang="en-US"/>
              <a:t>Click to edit Master title style</a:t>
            </a:r>
          </a:p>
        </p:txBody>
      </p:sp>
      <p:sp>
        <p:nvSpPr>
          <p:cNvPr id="8" name="TextBox 7"/>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16120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149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8" name="Text Placeholder 2"/>
          <p:cNvSpPr>
            <a:spLocks noGrp="1"/>
          </p:cNvSpPr>
          <p:nvPr>
            <p:ph type="body" idx="1" hasCustomPrompt="1"/>
          </p:nvPr>
        </p:nvSpPr>
        <p:spPr>
          <a:xfrm>
            <a:off x="569470" y="2189263"/>
            <a:ext cx="4002532" cy="2768327"/>
          </a:xfrm>
          <a:prstGeom prst="rect">
            <a:avLst/>
          </a:prstGeom>
        </p:spPr>
        <p:txBody>
          <a:bodyPr>
            <a:noAutofit/>
          </a:bodyPr>
          <a:lstStyle>
            <a:lvl1pPr marL="0" indent="0">
              <a:lnSpc>
                <a:spcPts val="1950"/>
              </a:lnSpc>
              <a:buNone/>
              <a:defRPr sz="1350" b="0" i="0" spc="-38" baseline="0">
                <a:solidFill>
                  <a:srgbClr val="000000"/>
                </a:solidFill>
                <a:latin typeface="Arial Black" panose="020B0A04020102020204" pitchFamily="34" charset="0"/>
                <a:ea typeface="Arial Black" panose="020B0A04020102020204" pitchFamily="34" charset="0"/>
                <a:cs typeface="Arial"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r>
              <a:rPr lang="en-US" dirty="0" err="1"/>
              <a:t>Em</a:t>
            </a:r>
            <a:r>
              <a:rPr lang="en-US" dirty="0"/>
              <a:t> </a:t>
            </a:r>
            <a:r>
              <a:rPr lang="en-US" dirty="0" err="1"/>
              <a:t>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 </a:t>
            </a:r>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r>
              <a:rPr lang="en-US" dirty="0" err="1"/>
              <a:t>Quisque</a:t>
            </a:r>
            <a:r>
              <a:rPr lang="en-US" dirty="0"/>
              <a:t> </a:t>
            </a:r>
            <a:r>
              <a:rPr lang="en-US" dirty="0" err="1"/>
              <a:t>varius</a:t>
            </a:r>
            <a:r>
              <a:rPr lang="en-US" dirty="0"/>
              <a:t> and libero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5" name="Title Placeholder 12"/>
          <p:cNvSpPr>
            <a:spLocks noGrp="1"/>
          </p:cNvSpPr>
          <p:nvPr>
            <p:ph type="title" hasCustomPrompt="1"/>
          </p:nvPr>
        </p:nvSpPr>
        <p:spPr>
          <a:xfrm>
            <a:off x="566929" y="1316736"/>
            <a:ext cx="4531639" cy="868430"/>
          </a:xfrm>
          <a:prstGeom prst="rect">
            <a:avLst/>
          </a:prstGeom>
        </p:spPr>
        <p:txBody>
          <a:bodyPr vert="horz" lIns="91440" tIns="45720" rIns="91440" bIns="45720" rtlCol="0" anchor="b">
            <a:normAutofit/>
          </a:bodyPr>
          <a:lstStyle>
            <a:lvl1pPr>
              <a:defRPr sz="3600" b="0"/>
            </a:lvl1pPr>
          </a:lstStyle>
          <a:p>
            <a:r>
              <a:rPr lang="en-US" dirty="0"/>
              <a:t>Click to edit title</a:t>
            </a:r>
          </a:p>
        </p:txBody>
      </p:sp>
      <p:sp>
        <p:nvSpPr>
          <p:cNvPr id="6" name="Picture Placeholder 2"/>
          <p:cNvSpPr>
            <a:spLocks noGrp="1" noChangeAspect="1"/>
          </p:cNvSpPr>
          <p:nvPr>
            <p:ph type="pic" idx="13"/>
          </p:nvPr>
        </p:nvSpPr>
        <p:spPr>
          <a:xfrm>
            <a:off x="5098565" y="1049311"/>
            <a:ext cx="7093435" cy="5811864"/>
          </a:xfrm>
          <a:prstGeom prst="rect">
            <a:avLst/>
          </a:prstGeom>
          <a:solidFill>
            <a:schemeClr val="bg2">
              <a:lumMod val="75000"/>
            </a:schemeClr>
          </a:solidFill>
          <a:ln>
            <a:solidFill>
              <a:schemeClr val="bg1"/>
            </a:solidFill>
          </a:ln>
        </p:spPr>
        <p:txBody>
          <a:bodyPr anchor="t">
            <a:normAutofit/>
          </a:bodyPr>
          <a:lstStyle>
            <a:lvl1pPr marL="0" indent="0" algn="ctr">
              <a:buNone/>
              <a:defRPr sz="1200" b="0" i="0">
                <a:solidFill>
                  <a:schemeClr val="bg1"/>
                </a:solidFill>
                <a:latin typeface="Arial" charset="0"/>
                <a:ea typeface="Arial" charset="0"/>
                <a:cs typeface="Arial"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a:p>
            <a:r>
              <a:rPr lang="en-US" dirty="0"/>
              <a:t>Drag picture to placeholder or click icon to add</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25212201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verview Deck: Special Sub &amp;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1" y="2016819"/>
            <a:ext cx="4586288"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4" name="Content Placeholder 2"/>
          <p:cNvSpPr>
            <a:spLocks noGrp="1"/>
          </p:cNvSpPr>
          <p:nvPr>
            <p:ph idx="10"/>
          </p:nvPr>
        </p:nvSpPr>
        <p:spPr>
          <a:xfrm>
            <a:off x="5642496" y="2016819"/>
            <a:ext cx="4568304"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Content Placeholder 6"/>
          <p:cNvSpPr>
            <a:spLocks noGrp="1"/>
          </p:cNvSpPr>
          <p:nvPr>
            <p:ph sz="quarter" idx="11"/>
          </p:nvPr>
        </p:nvSpPr>
        <p:spPr>
          <a:xfrm>
            <a:off x="812800" y="1341873"/>
            <a:ext cx="9398000" cy="338555"/>
          </a:xfrm>
        </p:spPr>
        <p:txBody>
          <a:bodyPr/>
          <a:lstStyle>
            <a:lvl1pPr marL="0" indent="0">
              <a:buFontTx/>
              <a:buNone/>
              <a:defRPr sz="2200"/>
            </a:lvl1pPr>
          </a:lstStyle>
          <a:p>
            <a:pPr lvl="0"/>
            <a:r>
              <a:rPr lang="en-US" dirty="0"/>
              <a:t>Click to edit Master text styles</a:t>
            </a:r>
          </a:p>
        </p:txBody>
      </p:sp>
      <p:sp>
        <p:nvSpPr>
          <p:cNvPr id="6" name="TextBox 5"/>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75691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verview Deck: Special Sub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12802" y="2016819"/>
            <a:ext cx="9397999" cy="2154436"/>
          </a:xfrm>
        </p:spPr>
        <p:txBody>
          <a:bodyPr/>
          <a:lstStyle>
            <a:lvl1pPr marL="0" indent="0">
              <a:spcBef>
                <a:spcPts val="1200"/>
              </a:spcBef>
              <a:buClr>
                <a:schemeClr val="tx1"/>
              </a:buClr>
              <a:buNone/>
              <a:defRPr sz="2000" b="1">
                <a:solidFill>
                  <a:schemeClr val="accent5"/>
                </a:solidFill>
              </a:defRPr>
            </a:lvl1pPr>
            <a:lvl2pPr marL="182875" indent="-182875">
              <a:spcBef>
                <a:spcPts val="600"/>
              </a:spcBef>
              <a:buClr>
                <a:schemeClr val="tx1"/>
              </a:buClr>
              <a:buFont typeface="ArialMT" charset="0"/>
              <a:buChar char="›"/>
              <a:defRPr sz="1800">
                <a:solidFill>
                  <a:schemeClr val="tx1"/>
                </a:solidFill>
              </a:defRPr>
            </a:lvl2pPr>
            <a:lvl3pPr marL="365751" indent="-182875">
              <a:spcBef>
                <a:spcPts val="600"/>
              </a:spcBef>
              <a:buClr>
                <a:schemeClr val="tx1"/>
              </a:buClr>
              <a:buFont typeface="Arial" charset="0"/>
              <a:buChar char="•"/>
              <a:defRPr sz="1800">
                <a:solidFill>
                  <a:schemeClr val="tx1"/>
                </a:solidFill>
              </a:defRPr>
            </a:lvl3pPr>
            <a:lvl4pPr marL="548626" indent="-182875">
              <a:spcBef>
                <a:spcPts val="600"/>
              </a:spcBef>
              <a:buClr>
                <a:schemeClr val="tx1"/>
              </a:buClr>
              <a:buFont typeface="ArialMT" charset="0"/>
              <a:buChar char="›"/>
              <a:defRPr lang="en-US" sz="1800" kern="1200" baseline="0" dirty="0" smtClean="0">
                <a:solidFill>
                  <a:schemeClr val="tx1"/>
                </a:solidFill>
                <a:latin typeface="+mj-lt"/>
                <a:ea typeface="+mn-ea"/>
                <a:cs typeface="+mn-cs"/>
              </a:defRPr>
            </a:lvl4pPr>
            <a:lvl5pPr marL="731502" marR="0" indent="-182875" algn="l" defTabSz="914377" rtl="0" eaLnBrk="1" fontAlgn="auto" latinLnBrk="0" hangingPunct="1">
              <a:lnSpc>
                <a:spcPct val="100000"/>
              </a:lnSpc>
              <a:spcBef>
                <a:spcPts val="600"/>
              </a:spcBef>
              <a:spcAft>
                <a:spcPts val="0"/>
              </a:spcAft>
              <a:buClr>
                <a:schemeClr val="tx1"/>
              </a:buClr>
              <a:buSzTx/>
              <a:buFont typeface="Arial" charset="0"/>
              <a:buChar char="•"/>
              <a:tabLst/>
              <a:defRPr sz="1800" baseline="0">
                <a:solidFill>
                  <a:schemeClr val="tx1"/>
                </a:solidFill>
              </a:defRPr>
            </a:lvl5pPr>
            <a:lvl6pPr marL="914377" indent="-182875">
              <a:spcBef>
                <a:spcPts val="600"/>
              </a:spcBef>
              <a:buClr>
                <a:schemeClr val="tx1"/>
              </a:buClr>
              <a:buFont typeface="ArialMT" charset="0"/>
              <a:buChar char="›"/>
              <a:defRPr baseline="0"/>
            </a:lvl6pPr>
            <a:lvl7pPr marL="1097253" indent="-182875">
              <a:spcBef>
                <a:spcPts val="600"/>
              </a:spcBef>
              <a:buClr>
                <a:schemeClr val="tx1"/>
              </a:buClr>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7" name="Content Placeholder 6"/>
          <p:cNvSpPr>
            <a:spLocks noGrp="1"/>
          </p:cNvSpPr>
          <p:nvPr>
            <p:ph sz="quarter" idx="11"/>
          </p:nvPr>
        </p:nvSpPr>
        <p:spPr>
          <a:xfrm>
            <a:off x="812800" y="1341873"/>
            <a:ext cx="9398000" cy="338555"/>
          </a:xfrm>
        </p:spPr>
        <p:txBody>
          <a:bodyPr/>
          <a:lstStyle>
            <a:lvl1pPr marL="0" indent="0">
              <a:buFontTx/>
              <a:buNone/>
              <a:defRPr sz="2200"/>
            </a:lvl1pPr>
          </a:lstStyle>
          <a:p>
            <a:pPr lvl="0"/>
            <a:r>
              <a:rPr lang="en-US" dirty="0"/>
              <a:t>Click to edit Master text styles</a:t>
            </a:r>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77341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64058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02157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Gray Triangle: 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buClr>
                <a:schemeClr val="tx1"/>
              </a:buClr>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54141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Gray Triangl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TextBox 4"/>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45275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y Triangle: Blank">
    <p:spTree>
      <p:nvGrpSpPr>
        <p:cNvPr id="1" name=""/>
        <p:cNvGrpSpPr/>
        <p:nvPr/>
      </p:nvGrpSpPr>
      <p:grpSpPr>
        <a:xfrm>
          <a:off x="0" y="0"/>
          <a:ext cx="0" cy="0"/>
          <a:chOff x="0" y="0"/>
          <a:chExt cx="0" cy="0"/>
        </a:xfrm>
      </p:grpSpPr>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TextBox 2"/>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01650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Blank: Title,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vl6pPr>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Rectangle 5"/>
          <p:cNvSpPr/>
          <p:nvPr userDrawn="1"/>
        </p:nvSpPr>
        <p:spPr>
          <a:xfrm>
            <a:off x="0" y="6261463"/>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bject 56"/>
          <p:cNvSpPr txBox="1"/>
          <p:nvPr userDrawn="1"/>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tx1">
                    <a:lumMod val="60000"/>
                    <a:lumOff val="40000"/>
                  </a:schemeClr>
                </a:solidFill>
              </a:rPr>
              <a:pPr algn="ctr"/>
              <a:t>‹#›</a:t>
            </a:fld>
            <a:endParaRPr lang="en-US" sz="1000" dirty="0">
              <a:solidFill>
                <a:schemeClr val="tx1">
                  <a:lumMod val="60000"/>
                  <a:lumOff val="40000"/>
                </a:schemeClr>
              </a:solidFill>
            </a:endParaRPr>
          </a:p>
        </p:txBody>
      </p:sp>
      <p:sp>
        <p:nvSpPr>
          <p:cNvPr id="5" name="TextBox 4"/>
          <p:cNvSpPr txBox="1"/>
          <p:nvPr userDrawn="1"/>
        </p:nvSpPr>
        <p:spPr>
          <a:xfrm rot="5400000">
            <a:off x="10518403" y="5012918"/>
            <a:ext cx="2615184"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61982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ectangle 4"/>
          <p:cNvSpPr/>
          <p:nvPr userDrawn="1"/>
        </p:nvSpPr>
        <p:spPr>
          <a:xfrm>
            <a:off x="0" y="6261463"/>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object 56"/>
          <p:cNvSpPr txBox="1"/>
          <p:nvPr userDrawn="1"/>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tx1">
                    <a:lumMod val="60000"/>
                    <a:lumOff val="40000"/>
                  </a:schemeClr>
                </a:solidFill>
              </a:rPr>
              <a:pPr algn="ctr"/>
              <a:t>‹#›</a:t>
            </a:fld>
            <a:endParaRPr lang="en-US" sz="1000" dirty="0">
              <a:solidFill>
                <a:schemeClr val="tx1">
                  <a:lumMod val="60000"/>
                  <a:lumOff val="40000"/>
                </a:schemeClr>
              </a:solidFill>
            </a:endParaRPr>
          </a:p>
        </p:txBody>
      </p:sp>
      <p:sp>
        <p:nvSpPr>
          <p:cNvPr id="7" name="TextBox 6"/>
          <p:cNvSpPr txBox="1"/>
          <p:nvPr userDrawn="1"/>
        </p:nvSpPr>
        <p:spPr>
          <a:xfrm rot="5400000">
            <a:off x="10518403" y="5012918"/>
            <a:ext cx="2615184"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163838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Blank">
    <p:spTree>
      <p:nvGrpSpPr>
        <p:cNvPr id="1" name=""/>
        <p:cNvGrpSpPr/>
        <p:nvPr/>
      </p:nvGrpSpPr>
      <p:grpSpPr>
        <a:xfrm>
          <a:off x="0" y="0"/>
          <a:ext cx="0" cy="0"/>
          <a:chOff x="0" y="0"/>
          <a:chExt cx="0" cy="0"/>
        </a:xfrm>
      </p:grpSpPr>
      <p:sp>
        <p:nvSpPr>
          <p:cNvPr id="4" name="Rectangle 3"/>
          <p:cNvSpPr/>
          <p:nvPr userDrawn="1"/>
        </p:nvSpPr>
        <p:spPr>
          <a:xfrm>
            <a:off x="1" y="1"/>
            <a:ext cx="3431177" cy="748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 name="Rectangle 2"/>
          <p:cNvSpPr/>
          <p:nvPr userDrawn="1"/>
        </p:nvSpPr>
        <p:spPr>
          <a:xfrm>
            <a:off x="0" y="6261463"/>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object 56"/>
          <p:cNvSpPr txBox="1"/>
          <p:nvPr userDrawn="1"/>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tx1">
                    <a:lumMod val="60000"/>
                    <a:lumOff val="40000"/>
                  </a:schemeClr>
                </a:solidFill>
              </a:rPr>
              <a:pPr algn="ctr"/>
              <a:t>‹#›</a:t>
            </a:fld>
            <a:endParaRPr lang="en-US" sz="1000" dirty="0">
              <a:solidFill>
                <a:schemeClr val="tx1">
                  <a:lumMod val="60000"/>
                  <a:lumOff val="40000"/>
                </a:schemeClr>
              </a:solidFill>
            </a:endParaRPr>
          </a:p>
        </p:txBody>
      </p:sp>
      <p:sp>
        <p:nvSpPr>
          <p:cNvPr id="6" name="TextBox 5"/>
          <p:cNvSpPr txBox="1"/>
          <p:nvPr userDrawn="1"/>
        </p:nvSpPr>
        <p:spPr>
          <a:xfrm rot="5400000">
            <a:off x="10518403" y="5012918"/>
            <a:ext cx="2615184"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202519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0.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3.jp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9.pn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image" Target="../media/image22.emf"/><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image" Target="../media/image22.emf"/><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theme" Target="../theme/theme8.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9"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1800" dirty="0">
                <a:latin typeface="Arial" charset="0"/>
              </a:rPr>
              <a:t>‘-</a:t>
            </a:r>
          </a:p>
        </p:txBody>
      </p:sp>
      <p:sp>
        <p:nvSpPr>
          <p:cNvPr id="8" name="Title 1"/>
          <p:cNvSpPr txBox="1">
            <a:spLocks/>
          </p:cNvSpPr>
          <p:nvPr userDrawn="1"/>
        </p:nvSpPr>
        <p:spPr>
          <a:xfrm>
            <a:off x="2045779" y="1023930"/>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3600" dirty="0">
              <a:latin typeface="Georgia" charset="0"/>
              <a:ea typeface="Georgia" charset="0"/>
              <a:cs typeface="Georgia" charset="0"/>
            </a:endParaRPr>
          </a:p>
        </p:txBody>
      </p:sp>
      <p:sp>
        <p:nvSpPr>
          <p:cNvPr id="9" name="Text Placeholder 2"/>
          <p:cNvSpPr txBox="1">
            <a:spLocks/>
          </p:cNvSpPr>
          <p:nvPr userDrawn="1"/>
        </p:nvSpPr>
        <p:spPr>
          <a:xfrm>
            <a:off x="2045779" y="2555890"/>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200" dirty="0">
              <a:latin typeface="Arial" charset="0"/>
              <a:ea typeface="Arial" charset="0"/>
              <a:cs typeface="Arial" charset="0"/>
            </a:endParaRPr>
          </a:p>
        </p:txBody>
      </p:sp>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857"/>
            <a:ext cx="12188951" cy="6856284"/>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062217" y="6240989"/>
            <a:ext cx="725424" cy="534516"/>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200" b="1" smtClean="0">
                <a:solidFill>
                  <a:srgbClr val="828383"/>
                </a:solidFill>
                <a:latin typeface="Arial" charset="0"/>
                <a:ea typeface="Arial" charset="0"/>
                <a:cs typeface="Arial" charset="0"/>
              </a:rPr>
              <a:pPr/>
              <a:t>‹#›</a:t>
            </a:fld>
            <a:endParaRPr lang="en-US" sz="1200" b="1" dirty="0">
              <a:solidFill>
                <a:srgbClr val="828383"/>
              </a:solidFill>
              <a:latin typeface="Arial" charset="0"/>
              <a:ea typeface="Arial" charset="0"/>
              <a:cs typeface="Arial" charset="0"/>
            </a:endParaRPr>
          </a:p>
        </p:txBody>
      </p:sp>
      <p:pic>
        <p:nvPicPr>
          <p:cNvPr id="2" name="Picture 1" descr="School-of-Management_RGB.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0428" y="-38523"/>
            <a:ext cx="4649152" cy="961893"/>
          </a:xfrm>
          <a:prstGeom prst="rect">
            <a:avLst/>
          </a:prstGeom>
        </p:spPr>
      </p:pic>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40031310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l" defTabSz="685800" rtl="0" eaLnBrk="1" latinLnBrk="0" hangingPunct="1">
        <a:lnSpc>
          <a:spcPct val="90000"/>
        </a:lnSpc>
        <a:spcBef>
          <a:spcPct val="0"/>
        </a:spcBef>
        <a:buNone/>
        <a:defRPr sz="4000" b="0" kern="120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p:titleStyle>
    <p:bodyStyle>
      <a:lvl1pPr marL="171450" indent="-171450" algn="l" defTabSz="685800" rtl="0" eaLnBrk="1" latinLnBrk="0" hangingPunct="1">
        <a:lnSpc>
          <a:spcPct val="90000"/>
        </a:lnSpc>
        <a:spcBef>
          <a:spcPts val="750"/>
        </a:spcBef>
        <a:buClr>
          <a:srgbClr val="005BBB"/>
        </a:buClr>
        <a:buFont typeface="Arial" panose="020B0604020202020204" pitchFamily="34" charset="0"/>
        <a:buChar char="•"/>
        <a:defRPr sz="2400" kern="1200" baseline="0">
          <a:solidFill>
            <a:srgbClr val="000000"/>
          </a:solidFill>
          <a:latin typeface="Arial Black" panose="020B0A04020102020204" pitchFamily="34" charset="0"/>
          <a:ea typeface="Arial Black" panose="020B0A04020102020204" pitchFamily="34" charset="0"/>
          <a:cs typeface="Arial" charset="0"/>
        </a:defRPr>
      </a:lvl1pPr>
      <a:lvl2pPr marL="514350" indent="-171450" algn="l" defTabSz="685800" rtl="0" eaLnBrk="1" latinLnBrk="0" hangingPunct="1">
        <a:lnSpc>
          <a:spcPct val="90000"/>
        </a:lnSpc>
        <a:spcBef>
          <a:spcPts val="375"/>
        </a:spcBef>
        <a:buClr>
          <a:srgbClr val="005BBB"/>
        </a:buClr>
        <a:buFont typeface="Arial" panose="020B0604020202020204" pitchFamily="34" charset="0"/>
        <a:buChar char="•"/>
        <a:defRPr sz="2400" kern="1200" baseline="0">
          <a:solidFill>
            <a:srgbClr val="000000"/>
          </a:solidFill>
          <a:latin typeface="Arial Black" panose="020B0A04020102020204" pitchFamily="34" charset="0"/>
          <a:ea typeface="Arial Black" panose="020B0A04020102020204" pitchFamily="34" charset="0"/>
          <a:cs typeface="Arial" charset="0"/>
        </a:defRPr>
      </a:lvl2pPr>
      <a:lvl3pPr marL="857250" indent="-171450" algn="l" defTabSz="685800" rtl="0" eaLnBrk="1" latinLnBrk="0" hangingPunct="1">
        <a:lnSpc>
          <a:spcPct val="90000"/>
        </a:lnSpc>
        <a:spcBef>
          <a:spcPts val="375"/>
        </a:spcBef>
        <a:buClr>
          <a:srgbClr val="005BBB"/>
        </a:buClr>
        <a:buFont typeface="LucidaGrande" charset="0"/>
        <a:buChar char="-"/>
        <a:defRPr sz="2000" kern="1200" baseline="0">
          <a:solidFill>
            <a:srgbClr val="000000"/>
          </a:solidFill>
          <a:latin typeface="Arial Black" panose="020B0A04020102020204" pitchFamily="34" charset="0"/>
          <a:ea typeface="Arial Black" panose="020B0A04020102020204" pitchFamily="34" charset="0"/>
          <a:cs typeface="Arial" charset="0"/>
        </a:defRPr>
      </a:lvl3pPr>
      <a:lvl4pPr marL="12001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E4078E-2E79-48BE-B460-A44822D966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FA5EC8-863D-4A69-BF68-EE956DBCAB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84C9B-64F2-4618-9238-CC7F9114EC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1F33DA-A8BA-4A50-A4BD-237429720E83}" type="datetimeFigureOut">
              <a:rPr lang="en-US" smtClean="0"/>
              <a:t>2/26/2026</a:t>
            </a:fld>
            <a:endParaRPr lang="en-US" dirty="0"/>
          </a:p>
        </p:txBody>
      </p:sp>
      <p:sp>
        <p:nvSpPr>
          <p:cNvPr id="5" name="Footer Placeholder 4">
            <a:extLst>
              <a:ext uri="{FF2B5EF4-FFF2-40B4-BE49-F238E27FC236}">
                <a16:creationId xmlns:a16="http://schemas.microsoft.com/office/drawing/2014/main" id="{E87EEF71-0E25-4EBF-9116-A9888FBF2A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09217F3-B29C-43CA-9777-6C37069025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EB4F11-252B-4862-A110-03B4F3516738}" type="slidenum">
              <a:rPr lang="en-US" smtClean="0"/>
              <a:t>‹#›</a:t>
            </a:fld>
            <a:endParaRPr lang="en-US" dirty="0"/>
          </a:p>
        </p:txBody>
      </p:sp>
    </p:spTree>
    <p:extLst>
      <p:ext uri="{BB962C8B-B14F-4D97-AF65-F5344CB8AC3E}">
        <p14:creationId xmlns:p14="http://schemas.microsoft.com/office/powerpoint/2010/main" val="218625434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4018" r:id="rId12"/>
    <p:sldLayoutId id="21474840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2131A-A5D1-481C-AD9A-3CEDC2137CEE}" type="datetimeFigureOut">
              <a:rPr lang="en-US" smtClean="0"/>
              <a:t>2/26/2026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39A691-772F-40B2-8772-3520424CF3B8}" type="slidenum">
              <a:rPr lang="en-US" smtClean="0"/>
              <a:t>‹#›</a:t>
            </a:fld>
            <a:endParaRPr lang="en-US" dirty="0"/>
          </a:p>
        </p:txBody>
      </p:sp>
      <p:pic>
        <p:nvPicPr>
          <p:cNvPr id="7" name="Picture 6" descr="UB_GraySeal.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70435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9CBD2B-4D3F-43C9-9D6D-71A7CCF1F78A}" type="datetimeFigureOut">
              <a:rPr lang="en-US" smtClean="0"/>
              <a:t>2/26/2026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4463E-CFC6-40FB-8246-E0FD8578F926}" type="slidenum">
              <a:rPr lang="en-US" smtClean="0"/>
              <a:t>‹#›</a:t>
            </a:fld>
            <a:endParaRPr lang="en-US" dirty="0"/>
          </a:p>
        </p:txBody>
      </p:sp>
    </p:spTree>
    <p:extLst>
      <p:ext uri="{BB962C8B-B14F-4D97-AF65-F5344CB8AC3E}">
        <p14:creationId xmlns:p14="http://schemas.microsoft.com/office/powerpoint/2010/main" val="426232131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9"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1800" dirty="0">
                <a:latin typeface="Arial" charset="0"/>
              </a:rPr>
              <a:t>‘-</a:t>
            </a:r>
          </a:p>
        </p:txBody>
      </p:sp>
      <p:sp>
        <p:nvSpPr>
          <p:cNvPr id="8" name="Title 1"/>
          <p:cNvSpPr txBox="1">
            <a:spLocks/>
          </p:cNvSpPr>
          <p:nvPr userDrawn="1"/>
        </p:nvSpPr>
        <p:spPr>
          <a:xfrm>
            <a:off x="2045779" y="1023930"/>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3600" dirty="0">
              <a:latin typeface="Georgia" charset="0"/>
              <a:ea typeface="Georgia" charset="0"/>
              <a:cs typeface="Georgia" charset="0"/>
            </a:endParaRPr>
          </a:p>
        </p:txBody>
      </p:sp>
      <p:sp>
        <p:nvSpPr>
          <p:cNvPr id="9" name="Text Placeholder 2"/>
          <p:cNvSpPr txBox="1">
            <a:spLocks/>
          </p:cNvSpPr>
          <p:nvPr userDrawn="1"/>
        </p:nvSpPr>
        <p:spPr>
          <a:xfrm>
            <a:off x="2045779" y="2555890"/>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200" dirty="0">
              <a:latin typeface="Arial" charset="0"/>
              <a:ea typeface="Arial" charset="0"/>
              <a:cs typeface="Arial" charset="0"/>
            </a:endParaRPr>
          </a:p>
        </p:txBody>
      </p:sp>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857"/>
            <a:ext cx="12188951" cy="6856284"/>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062217" y="6240989"/>
            <a:ext cx="725424" cy="534516"/>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200" b="1" smtClean="0">
                <a:solidFill>
                  <a:schemeClr val="tx1"/>
                </a:solidFill>
                <a:latin typeface="Arial" charset="0"/>
                <a:ea typeface="Arial" charset="0"/>
                <a:cs typeface="Arial" charset="0"/>
              </a:rPr>
              <a:pPr/>
              <a:t>‹#›</a:t>
            </a:fld>
            <a:endParaRPr lang="en-US" sz="1200" b="1" dirty="0">
              <a:solidFill>
                <a:schemeClr val="tx1"/>
              </a:solidFill>
              <a:latin typeface="Arial" charset="0"/>
              <a:ea typeface="Arial" charset="0"/>
              <a:cs typeface="Arial" charset="0"/>
            </a:endParaRPr>
          </a:p>
        </p:txBody>
      </p:sp>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100" y="350411"/>
            <a:ext cx="4704627" cy="261683"/>
          </a:xfrm>
          <a:prstGeom prst="rect">
            <a:avLst/>
          </a:prstGeom>
        </p:spPr>
      </p:pic>
    </p:spTree>
    <p:extLst>
      <p:ext uri="{BB962C8B-B14F-4D97-AF65-F5344CB8AC3E}">
        <p14:creationId xmlns:p14="http://schemas.microsoft.com/office/powerpoint/2010/main" val="375214649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dt="0"/>
  <p:txStyles>
    <p:titleStyle>
      <a:lvl1pPr algn="l" defTabSz="685800" rtl="0" eaLnBrk="1" latinLnBrk="0" hangingPunct="1">
        <a:lnSpc>
          <a:spcPct val="90000"/>
        </a:lnSpc>
        <a:spcBef>
          <a:spcPct val="0"/>
        </a:spcBef>
        <a:buNone/>
        <a:defRPr sz="2250" b="0" kern="1200">
          <a:solidFill>
            <a:schemeClr val="tx2"/>
          </a:solidFill>
          <a:latin typeface="+mj-lt"/>
          <a:ea typeface="Georgia" charset="0"/>
          <a:cs typeface="Georgia" charset="0"/>
        </a:defRPr>
      </a:lvl1pPr>
    </p:titleStyle>
    <p:bodyStyle>
      <a:lvl1pPr marL="171450" indent="-171450" algn="l" defTabSz="685800" rtl="0" eaLnBrk="1" latinLnBrk="0" hangingPunct="1">
        <a:lnSpc>
          <a:spcPct val="90000"/>
        </a:lnSpc>
        <a:spcBef>
          <a:spcPts val="750"/>
        </a:spcBef>
        <a:buClr>
          <a:srgbClr val="005BBB"/>
        </a:buClr>
        <a:buFont typeface="Arial" panose="020B0604020202020204" pitchFamily="34" charset="0"/>
        <a:buChar char="•"/>
        <a:defRPr sz="1500" kern="1200" baseline="0">
          <a:solidFill>
            <a:schemeClr val="tx1"/>
          </a:solidFill>
          <a:latin typeface="Arial" charset="0"/>
          <a:ea typeface="Arial" charset="0"/>
          <a:cs typeface="Arial" charset="0"/>
        </a:defRPr>
      </a:lvl1pPr>
      <a:lvl2pPr marL="514350" indent="-171450" algn="l" defTabSz="685800" rtl="0" eaLnBrk="1" latinLnBrk="0" hangingPunct="1">
        <a:lnSpc>
          <a:spcPct val="90000"/>
        </a:lnSpc>
        <a:spcBef>
          <a:spcPts val="375"/>
        </a:spcBef>
        <a:buClr>
          <a:srgbClr val="005BBB"/>
        </a:buClr>
        <a:buFont typeface="Arial" panose="020B0604020202020204" pitchFamily="34" charset="0"/>
        <a:buChar char="•"/>
        <a:defRPr sz="1500" kern="1200" baseline="0">
          <a:solidFill>
            <a:schemeClr val="tx1"/>
          </a:solidFill>
          <a:latin typeface="Arial" charset="0"/>
          <a:ea typeface="Arial" charset="0"/>
          <a:cs typeface="Arial" charset="0"/>
        </a:defRPr>
      </a:lvl2pPr>
      <a:lvl3pPr marL="857250" indent="-171450" algn="l" defTabSz="685800" rtl="0" eaLnBrk="1" latinLnBrk="0" hangingPunct="1">
        <a:lnSpc>
          <a:spcPct val="90000"/>
        </a:lnSpc>
        <a:spcBef>
          <a:spcPts val="375"/>
        </a:spcBef>
        <a:buClr>
          <a:srgbClr val="005BBB"/>
        </a:buClr>
        <a:buFont typeface="LucidaGrande" charset="0"/>
        <a:buChar char="-"/>
        <a:defRPr sz="1350" kern="1200" baseline="0">
          <a:solidFill>
            <a:schemeClr val="tx1"/>
          </a:solidFill>
          <a:latin typeface="Arial" charset="0"/>
          <a:ea typeface="Arial" charset="0"/>
          <a:cs typeface="Arial" charset="0"/>
        </a:defRPr>
      </a:lvl3pPr>
      <a:lvl4pPr marL="12001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312">
          <p15:clr>
            <a:srgbClr val="F26B43"/>
          </p15:clr>
        </p15:guide>
        <p15:guide id="3" orient="horz" pos="4016">
          <p15:clr>
            <a:srgbClr val="F26B43"/>
          </p15:clr>
        </p15:guide>
        <p15:guide id="4" pos="5544">
          <p15:clr>
            <a:srgbClr val="F26B43"/>
          </p15:clr>
        </p15:guide>
        <p15:guide id="5" pos="216">
          <p15:clr>
            <a:srgbClr val="F26B43"/>
          </p15:clr>
        </p15:guide>
        <p15:guide id="6" pos="3348">
          <p15:clr>
            <a:srgbClr val="F26B43"/>
          </p15:clr>
        </p15:guide>
        <p15:guide id="7" pos="3528">
          <p15:clr>
            <a:srgbClr val="F26B43"/>
          </p15:clr>
        </p15:guide>
        <p15:guide id="8" pos="3384">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68639" y="0"/>
            <a:ext cx="116960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1800" dirty="0">
                <a:latin typeface="Arial" charset="0"/>
              </a:rPr>
              <a:t>‘-</a:t>
            </a:r>
          </a:p>
        </p:txBody>
      </p:sp>
      <p:sp>
        <p:nvSpPr>
          <p:cNvPr id="8" name="Title 1"/>
          <p:cNvSpPr txBox="1">
            <a:spLocks/>
          </p:cNvSpPr>
          <p:nvPr userDrawn="1"/>
        </p:nvSpPr>
        <p:spPr>
          <a:xfrm>
            <a:off x="2045779" y="1023930"/>
            <a:ext cx="8557756" cy="1402691"/>
          </a:xfrm>
          <a:prstGeom prst="rect">
            <a:avLst/>
          </a:prstGeom>
        </p:spPr>
        <p:txBody>
          <a:bodyPr anchor="t" anchorCtr="0">
            <a:normAutofit/>
          </a:bodyPr>
          <a:lstStyle>
            <a:lvl1pPr algn="l" defTabSz="685800" rtl="0" eaLnBrk="1" latinLnBrk="0" hangingPunct="1">
              <a:lnSpc>
                <a:spcPct val="80000"/>
              </a:lnSpc>
              <a:spcBef>
                <a:spcPct val="0"/>
              </a:spcBef>
              <a:buNone/>
              <a:defRPr sz="3600" b="1" i="0" kern="1200" baseline="0">
                <a:solidFill>
                  <a:schemeClr val="tx1"/>
                </a:solidFill>
                <a:latin typeface="Effra Trial Heavy" charset="0"/>
                <a:ea typeface="Effra Trial Heavy" charset="0"/>
                <a:cs typeface="Effra Trial Heavy" charset="0"/>
              </a:defRPr>
            </a:lvl1pPr>
          </a:lstStyle>
          <a:p>
            <a:endParaRPr lang="en-US" sz="3600" dirty="0">
              <a:latin typeface="Georgia" charset="0"/>
              <a:ea typeface="Georgia" charset="0"/>
              <a:cs typeface="Georgia" charset="0"/>
            </a:endParaRPr>
          </a:p>
        </p:txBody>
      </p:sp>
      <p:sp>
        <p:nvSpPr>
          <p:cNvPr id="9" name="Text Placeholder 2"/>
          <p:cNvSpPr txBox="1">
            <a:spLocks/>
          </p:cNvSpPr>
          <p:nvPr userDrawn="1"/>
        </p:nvSpPr>
        <p:spPr>
          <a:xfrm>
            <a:off x="2045779" y="2555890"/>
            <a:ext cx="8557756" cy="3078205"/>
          </a:xfrm>
          <a:prstGeom prst="rect">
            <a:avLst/>
          </a:prstGeom>
        </p:spPr>
        <p:txBody>
          <a:bodyPr>
            <a:noAutofit/>
          </a:bodyPr>
          <a:lstStyle>
            <a:lvl1pPr marL="0" indent="0" algn="l" defTabSz="685800" rtl="0" eaLnBrk="1" latinLnBrk="0" hangingPunct="1">
              <a:lnSpc>
                <a:spcPct val="100000"/>
              </a:lnSpc>
              <a:spcBef>
                <a:spcPts val="750"/>
              </a:spcBef>
              <a:buFont typeface="Arial" panose="020B0604020202020204" pitchFamily="34" charset="0"/>
              <a:buNone/>
              <a:defRPr sz="1200" b="0" i="0" kern="1200">
                <a:solidFill>
                  <a:srgbClr val="828383"/>
                </a:solidFill>
                <a:latin typeface="Museo Slab 100" charset="0"/>
                <a:ea typeface="Museo Slab 100" charset="0"/>
                <a:cs typeface="Museo Slab 100" charset="0"/>
              </a:defRPr>
            </a:lvl1pPr>
            <a:lvl2pPr marL="342900" indent="0" algn="l" defTabSz="685800" rtl="0" eaLnBrk="1" latinLnBrk="0" hangingPunct="1">
              <a:lnSpc>
                <a:spcPct val="90000"/>
              </a:lnSpc>
              <a:spcBef>
                <a:spcPts val="375"/>
              </a:spcBef>
              <a:buFont typeface="Arial" panose="020B0604020202020204" pitchFamily="34" charset="0"/>
              <a:buNone/>
              <a:defRPr sz="1500" kern="1200">
                <a:solidFill>
                  <a:schemeClr val="tx1">
                    <a:tint val="75000"/>
                  </a:schemeClr>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kern="1200">
                <a:solidFill>
                  <a:schemeClr val="tx1">
                    <a:tint val="75000"/>
                  </a:schemeClr>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endParaRPr lang="en-US" sz="1200" dirty="0">
              <a:latin typeface="Arial" charset="0"/>
              <a:ea typeface="Arial" charset="0"/>
              <a:cs typeface="Arial" charset="0"/>
            </a:endParaRPr>
          </a:p>
        </p:txBody>
      </p:sp>
      <p:pic>
        <p:nvPicPr>
          <p:cNvPr id="14" name="Picture 1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 y="857"/>
            <a:ext cx="12188951" cy="6856284"/>
          </a:xfrm>
          <a:prstGeom prst="rect">
            <a:avLst/>
          </a:prstGeom>
        </p:spPr>
      </p:pic>
      <p:sp>
        <p:nvSpPr>
          <p:cNvPr id="12" name="Text Placeholder 11"/>
          <p:cNvSpPr>
            <a:spLocks noGrp="1"/>
          </p:cNvSpPr>
          <p:nvPr>
            <p:ph type="body" idx="1"/>
          </p:nvPr>
        </p:nvSpPr>
        <p:spPr>
          <a:xfrm>
            <a:off x="566928" y="2320111"/>
            <a:ext cx="10515600" cy="3813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3" name="Title Placeholder 12"/>
          <p:cNvSpPr>
            <a:spLocks noGrp="1"/>
          </p:cNvSpPr>
          <p:nvPr>
            <p:ph type="title"/>
          </p:nvPr>
        </p:nvSpPr>
        <p:spPr>
          <a:xfrm>
            <a:off x="566928" y="1316736"/>
            <a:ext cx="10515600" cy="868430"/>
          </a:xfrm>
          <a:prstGeom prst="rect">
            <a:avLst/>
          </a:prstGeom>
        </p:spPr>
        <p:txBody>
          <a:bodyPr vert="horz" lIns="91440" tIns="45720" rIns="91440" bIns="45720" rtlCol="0" anchor="b">
            <a:normAutofit/>
          </a:bodyPr>
          <a:lstStyle/>
          <a:p>
            <a:r>
              <a:rPr lang="en-US" dirty="0"/>
              <a:t>Click to edit title</a:t>
            </a:r>
          </a:p>
        </p:txBody>
      </p:sp>
      <p:sp>
        <p:nvSpPr>
          <p:cNvPr id="11" name="Slide Number Placeholder 6"/>
          <p:cNvSpPr txBox="1">
            <a:spLocks/>
          </p:cNvSpPr>
          <p:nvPr userDrawn="1"/>
        </p:nvSpPr>
        <p:spPr>
          <a:xfrm>
            <a:off x="10062217" y="6240989"/>
            <a:ext cx="725424" cy="534516"/>
          </a:xfrm>
          <a:prstGeom prst="rect">
            <a:avLst/>
          </a:prstGeom>
        </p:spPr>
        <p:txBody>
          <a:bodyPr vert="horz" lIns="91440" tIns="45720" rIns="91440" bIns="45720" rtlCol="0" anchor="ctr"/>
          <a:lstStyle>
            <a:defPPr>
              <a:defRPr lang="en-US"/>
            </a:defPPr>
            <a:lvl1pPr marL="0" algn="r" defTabSz="685800" rtl="0" eaLnBrk="1" latinLnBrk="0" hangingPunct="1">
              <a:defRPr sz="1000" b="1" i="0" kern="1200">
                <a:solidFill>
                  <a:srgbClr val="828383"/>
                </a:solidFill>
                <a:latin typeface="Museo Slab 900" charset="0"/>
                <a:ea typeface="Museo Slab 900" charset="0"/>
                <a:cs typeface="Museo Slab 900"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2915D2C3-7EB9-F849-9C19-1CC92E2870ED}" type="slidenum">
              <a:rPr lang="en-US" sz="1200" b="1" smtClean="0">
                <a:solidFill>
                  <a:srgbClr val="828383"/>
                </a:solidFill>
                <a:latin typeface="Arial" charset="0"/>
                <a:ea typeface="Arial" charset="0"/>
                <a:cs typeface="Arial" charset="0"/>
              </a:rPr>
              <a:pPr/>
              <a:t>‹#›</a:t>
            </a:fld>
            <a:endParaRPr lang="en-US" sz="1200" b="1" dirty="0">
              <a:solidFill>
                <a:srgbClr val="828383"/>
              </a:solidFill>
              <a:latin typeface="Arial" charset="0"/>
              <a:ea typeface="Arial" charset="0"/>
              <a:cs typeface="Arial" charset="0"/>
            </a:endParaRPr>
          </a:p>
        </p:txBody>
      </p:sp>
      <p:pic>
        <p:nvPicPr>
          <p:cNvPr id="2" name="Picture 1" descr="School-of-Management_RGB.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428" y="-38523"/>
            <a:ext cx="4649152" cy="961893"/>
          </a:xfrm>
          <a:prstGeom prst="rect">
            <a:avLst/>
          </a:prstGeom>
        </p:spPr>
      </p:pic>
      <p:pic>
        <p:nvPicPr>
          <p:cNvPr id="10" name="Picture 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30307" y="71717"/>
            <a:ext cx="3956424" cy="741830"/>
          </a:xfrm>
          <a:prstGeom prst="rect">
            <a:avLst/>
          </a:prstGeom>
        </p:spPr>
      </p:pic>
    </p:spTree>
    <p:extLst>
      <p:ext uri="{BB962C8B-B14F-4D97-AF65-F5344CB8AC3E}">
        <p14:creationId xmlns:p14="http://schemas.microsoft.com/office/powerpoint/2010/main" val="201295510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hf hdr="0" dt="0"/>
  <p:txStyles>
    <p:titleStyle>
      <a:lvl1pPr algn="l" defTabSz="685800" rtl="0" eaLnBrk="1" latinLnBrk="0" hangingPunct="1">
        <a:lnSpc>
          <a:spcPct val="90000"/>
        </a:lnSpc>
        <a:spcBef>
          <a:spcPct val="0"/>
        </a:spcBef>
        <a:buNone/>
        <a:defRPr sz="4000" b="0" kern="1200">
          <a:solidFill>
            <a:schemeClr val="tx2"/>
          </a:solidFill>
          <a:latin typeface="Arial Black" panose="020B0A04020102020204" pitchFamily="34" charset="0"/>
          <a:ea typeface="Arial Black" panose="020B0A04020102020204" pitchFamily="34" charset="0"/>
          <a:cs typeface="Arial Black" panose="020B0A04020102020204" pitchFamily="34" charset="0"/>
        </a:defRPr>
      </a:lvl1pPr>
    </p:titleStyle>
    <p:bodyStyle>
      <a:lvl1pPr marL="171450" indent="-171450" algn="l" defTabSz="685800" rtl="0" eaLnBrk="1" latinLnBrk="0" hangingPunct="1">
        <a:lnSpc>
          <a:spcPct val="90000"/>
        </a:lnSpc>
        <a:spcBef>
          <a:spcPts val="750"/>
        </a:spcBef>
        <a:buClr>
          <a:srgbClr val="005BBB"/>
        </a:buClr>
        <a:buFont typeface="Arial" panose="020B0604020202020204" pitchFamily="34" charset="0"/>
        <a:buChar char="•"/>
        <a:defRPr sz="2400" kern="1200" baseline="0">
          <a:solidFill>
            <a:srgbClr val="000000"/>
          </a:solidFill>
          <a:latin typeface="Arial Black" panose="020B0A04020102020204" pitchFamily="34" charset="0"/>
          <a:ea typeface="Arial Black" panose="020B0A04020102020204" pitchFamily="34" charset="0"/>
          <a:cs typeface="Arial" charset="0"/>
        </a:defRPr>
      </a:lvl1pPr>
      <a:lvl2pPr marL="514350" indent="-171450" algn="l" defTabSz="685800" rtl="0" eaLnBrk="1" latinLnBrk="0" hangingPunct="1">
        <a:lnSpc>
          <a:spcPct val="90000"/>
        </a:lnSpc>
        <a:spcBef>
          <a:spcPts val="375"/>
        </a:spcBef>
        <a:buClr>
          <a:srgbClr val="005BBB"/>
        </a:buClr>
        <a:buFont typeface="Arial" panose="020B0604020202020204" pitchFamily="34" charset="0"/>
        <a:buChar char="•"/>
        <a:defRPr sz="2400" kern="1200" baseline="0">
          <a:solidFill>
            <a:srgbClr val="000000"/>
          </a:solidFill>
          <a:latin typeface="Arial Black" panose="020B0A04020102020204" pitchFamily="34" charset="0"/>
          <a:ea typeface="Arial Black" panose="020B0A04020102020204" pitchFamily="34" charset="0"/>
          <a:cs typeface="Arial" charset="0"/>
        </a:defRPr>
      </a:lvl2pPr>
      <a:lvl3pPr marL="857250" indent="-171450" algn="l" defTabSz="685800" rtl="0" eaLnBrk="1" latinLnBrk="0" hangingPunct="1">
        <a:lnSpc>
          <a:spcPct val="90000"/>
        </a:lnSpc>
        <a:spcBef>
          <a:spcPts val="375"/>
        </a:spcBef>
        <a:buClr>
          <a:srgbClr val="005BBB"/>
        </a:buClr>
        <a:buFont typeface="LucidaGrande" charset="0"/>
        <a:buChar char="-"/>
        <a:defRPr sz="2000" kern="1200" baseline="0">
          <a:solidFill>
            <a:srgbClr val="000000"/>
          </a:solidFill>
          <a:latin typeface="Arial Black" panose="020B0A04020102020204" pitchFamily="34" charset="0"/>
          <a:ea typeface="Arial Black" panose="020B0A04020102020204" pitchFamily="34" charset="0"/>
          <a:cs typeface="Arial" charset="0"/>
        </a:defRPr>
      </a:lvl3pPr>
      <a:lvl4pPr marL="12001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4pPr>
      <a:lvl5pPr marL="1543050" indent="-171450" algn="l" defTabSz="685800" rtl="0" eaLnBrk="1" latinLnBrk="0" hangingPunct="1">
        <a:lnSpc>
          <a:spcPct val="90000"/>
        </a:lnSpc>
        <a:spcBef>
          <a:spcPts val="375"/>
        </a:spcBef>
        <a:buClr>
          <a:srgbClr val="005BBB"/>
        </a:buClr>
        <a:buFont typeface="Arial" panose="020B0604020202020204" pitchFamily="34" charset="0"/>
        <a:buChar char="•"/>
        <a:defRPr sz="1350"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0">
          <p15:clr>
            <a:srgbClr val="F26B43"/>
          </p15:clr>
        </p15:guide>
        <p15:guide id="2" pos="416">
          <p15:clr>
            <a:srgbClr val="F26B43"/>
          </p15:clr>
        </p15:guide>
        <p15:guide id="3" orient="horz" pos="4016">
          <p15:clr>
            <a:srgbClr val="F26B43"/>
          </p15:clr>
        </p15:guide>
        <p15:guide id="4" pos="7392">
          <p15:clr>
            <a:srgbClr val="F26B43"/>
          </p15:clr>
        </p15:guide>
        <p15:guide id="5" pos="288">
          <p15:clr>
            <a:srgbClr val="F26B43"/>
          </p15:clr>
        </p15:guide>
        <p15:guide id="6" pos="4464">
          <p15:clr>
            <a:srgbClr val="F26B43"/>
          </p15:clr>
        </p15:guide>
        <p15:guide id="7" pos="4704">
          <p15:clr>
            <a:srgbClr val="F26B43"/>
          </p15:clr>
        </p15:guide>
        <p15:guide id="8" pos="4512">
          <p15:clr>
            <a:srgbClr val="F26B43"/>
          </p15:clr>
        </p15:guide>
        <p15:guide id="9" orient="horz" pos="1848">
          <p15:clr>
            <a:srgbClr val="F26B43"/>
          </p15:clr>
        </p15:guide>
        <p15:guide id="10" orient="horz" pos="1896">
          <p15:clr>
            <a:srgbClr val="F26B43"/>
          </p15:clr>
        </p15:guide>
        <p15:guide id="11" orient="horz" pos="2880">
          <p15:clr>
            <a:srgbClr val="F26B43"/>
          </p15:clr>
        </p15:guide>
        <p15:guide id="12" orient="horz" pos="28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898677"/>
            <a:ext cx="9398000" cy="443199"/>
          </a:xfrm>
          <a:prstGeom prst="rect">
            <a:avLst/>
          </a:prstGeom>
        </p:spPr>
        <p:txBody>
          <a:bodyPr vert="horz" lIns="0" tIns="0" rIns="0" bIns="0" rtlCol="0" anchor="b" anchorCtr="0">
            <a:spAutoFit/>
          </a:bodyPr>
          <a:lstStyle/>
          <a:p>
            <a:r>
              <a:rPr lang="en-US" dirty="0"/>
              <a:t>Click to edit Master title style</a:t>
            </a:r>
          </a:p>
        </p:txBody>
      </p:sp>
      <p:sp>
        <p:nvSpPr>
          <p:cNvPr id="3" name="Text Placeholder 2"/>
          <p:cNvSpPr>
            <a:spLocks noGrp="1"/>
          </p:cNvSpPr>
          <p:nvPr>
            <p:ph type="body" idx="1"/>
          </p:nvPr>
        </p:nvSpPr>
        <p:spPr>
          <a:xfrm>
            <a:off x="812801" y="1825626"/>
            <a:ext cx="9398001" cy="212023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8" name="object 18"/>
          <p:cNvSpPr/>
          <p:nvPr userDrawn="1"/>
        </p:nvSpPr>
        <p:spPr>
          <a:xfrm>
            <a:off x="9047722" y="6314631"/>
            <a:ext cx="3144308" cy="543455"/>
          </a:xfrm>
          <a:custGeom>
            <a:avLst/>
            <a:gdLst/>
            <a:ahLst/>
            <a:cxnLst/>
            <a:rect l="l" t="t" r="r" b="b"/>
            <a:pathLst>
              <a:path w="3773169" h="652145">
                <a:moveTo>
                  <a:pt x="3773131" y="0"/>
                </a:moveTo>
                <a:lnTo>
                  <a:pt x="0" y="652043"/>
                </a:lnTo>
                <a:lnTo>
                  <a:pt x="3773131" y="652043"/>
                </a:lnTo>
                <a:lnTo>
                  <a:pt x="3773131" y="0"/>
                </a:lnTo>
                <a:close/>
              </a:path>
            </a:pathLst>
          </a:custGeom>
          <a:solidFill>
            <a:schemeClr val="bg2"/>
          </a:solidFill>
        </p:spPr>
        <p:txBody>
          <a:bodyPr wrap="square" lIns="0" tIns="0" rIns="0" bIns="0" rtlCol="0"/>
          <a:lstStyle/>
          <a:p>
            <a:endParaRPr sz="1251" dirty="0"/>
          </a:p>
        </p:txBody>
      </p:sp>
      <p:sp>
        <p:nvSpPr>
          <p:cNvPr id="9" name="object 19"/>
          <p:cNvSpPr txBox="1"/>
          <p:nvPr userDrawn="1"/>
        </p:nvSpPr>
        <p:spPr>
          <a:xfrm>
            <a:off x="11755949" y="3916281"/>
            <a:ext cx="115416" cy="2304076"/>
          </a:xfrm>
          <a:prstGeom prst="rect">
            <a:avLst/>
          </a:prstGeom>
        </p:spPr>
        <p:txBody>
          <a:bodyPr vert="vert" wrap="square" lIns="0" tIns="0" rIns="0" bIns="0" rtlCol="0">
            <a:spAutoFit/>
          </a:bodyPr>
          <a:lstStyle/>
          <a:p>
            <a:pPr marL="10582" algn="r">
              <a:lnSpc>
                <a:spcPts val="933"/>
              </a:lnSpc>
            </a:pPr>
            <a:r>
              <a:rPr sz="851" dirty="0">
                <a:solidFill>
                  <a:schemeClr val="tx1">
                    <a:lumMod val="40000"/>
                    <a:lumOff val="60000"/>
                  </a:schemeClr>
                </a:solidFill>
                <a:latin typeface="+mn-lt"/>
                <a:cs typeface="Century Gothic"/>
              </a:rPr>
              <a:t>©</a:t>
            </a:r>
            <a:r>
              <a:rPr sz="851" spc="-4" dirty="0">
                <a:solidFill>
                  <a:schemeClr val="tx1">
                    <a:lumMod val="40000"/>
                    <a:lumOff val="60000"/>
                  </a:schemeClr>
                </a:solidFill>
                <a:latin typeface="+mn-lt"/>
                <a:cs typeface="Century Gothic"/>
              </a:rPr>
              <a:t> </a:t>
            </a:r>
            <a:r>
              <a:rPr sz="851" spc="17" dirty="0">
                <a:solidFill>
                  <a:schemeClr val="tx1">
                    <a:lumMod val="40000"/>
                    <a:lumOff val="60000"/>
                  </a:schemeClr>
                </a:solidFill>
                <a:latin typeface="+mn-lt"/>
                <a:cs typeface="Century Gothic"/>
              </a:rPr>
              <a:t>2</a:t>
            </a:r>
            <a:r>
              <a:rPr sz="851" spc="-37" dirty="0">
                <a:solidFill>
                  <a:schemeClr val="tx1">
                    <a:lumMod val="40000"/>
                    <a:lumOff val="60000"/>
                  </a:schemeClr>
                </a:solidFill>
                <a:latin typeface="+mn-lt"/>
                <a:cs typeface="Century Gothic"/>
              </a:rPr>
              <a:t>0</a:t>
            </a:r>
            <a:r>
              <a:rPr sz="851" spc="-71" dirty="0">
                <a:solidFill>
                  <a:schemeClr val="tx1">
                    <a:lumMod val="40000"/>
                    <a:lumOff val="60000"/>
                  </a:schemeClr>
                </a:solidFill>
                <a:latin typeface="+mn-lt"/>
                <a:cs typeface="Century Gothic"/>
              </a:rPr>
              <a:t>1</a:t>
            </a:r>
            <a:r>
              <a:rPr sz="851" dirty="0">
                <a:solidFill>
                  <a:schemeClr val="tx1">
                    <a:lumMod val="40000"/>
                    <a:lumOff val="60000"/>
                  </a:schemeClr>
                </a:solidFill>
                <a:latin typeface="+mn-lt"/>
                <a:cs typeface="Century Gothic"/>
              </a:rPr>
              <a:t>7</a:t>
            </a:r>
            <a:r>
              <a:rPr sz="851" spc="-4" dirty="0">
                <a:solidFill>
                  <a:schemeClr val="tx1">
                    <a:lumMod val="40000"/>
                    <a:lumOff val="60000"/>
                  </a:schemeClr>
                </a:solidFill>
                <a:latin typeface="+mn-lt"/>
                <a:cs typeface="Century Gothic"/>
              </a:rPr>
              <a:t> </a:t>
            </a:r>
            <a:r>
              <a:rPr sz="851" spc="8" dirty="0">
                <a:solidFill>
                  <a:schemeClr val="tx1">
                    <a:lumMod val="40000"/>
                    <a:lumOff val="60000"/>
                  </a:schemeClr>
                </a:solidFill>
                <a:latin typeface="+mn-lt"/>
                <a:cs typeface="Century Gothic"/>
              </a:rPr>
              <a:t>E</a:t>
            </a:r>
            <a:r>
              <a:rPr sz="851" spc="12" dirty="0">
                <a:solidFill>
                  <a:schemeClr val="tx1">
                    <a:lumMod val="40000"/>
                    <a:lumOff val="60000"/>
                  </a:schemeClr>
                </a:solidFill>
                <a:latin typeface="+mn-lt"/>
                <a:cs typeface="Century Gothic"/>
              </a:rPr>
              <a:t>di</a:t>
            </a:r>
            <a:r>
              <a:rPr sz="851" spc="4" dirty="0">
                <a:solidFill>
                  <a:schemeClr val="tx1">
                    <a:lumMod val="40000"/>
                    <a:lumOff val="60000"/>
                  </a:schemeClr>
                </a:solidFill>
                <a:latin typeface="+mn-lt"/>
                <a:cs typeface="Century Gothic"/>
              </a:rPr>
              <a:t>s</a:t>
            </a:r>
            <a:r>
              <a:rPr sz="851" spc="8" dirty="0">
                <a:solidFill>
                  <a:schemeClr val="tx1">
                    <a:lumMod val="40000"/>
                    <a:lumOff val="60000"/>
                  </a:schemeClr>
                </a:solidFill>
                <a:latin typeface="+mn-lt"/>
                <a:cs typeface="Century Gothic"/>
              </a:rPr>
              <a:t>o</a:t>
            </a:r>
            <a:r>
              <a:rPr sz="851" dirty="0">
                <a:solidFill>
                  <a:schemeClr val="tx1">
                    <a:lumMod val="40000"/>
                    <a:lumOff val="60000"/>
                  </a:schemeClr>
                </a:solidFill>
                <a:latin typeface="+mn-lt"/>
                <a:cs typeface="Century Gothic"/>
              </a:rPr>
              <a:t>n</a:t>
            </a:r>
            <a:r>
              <a:rPr sz="851" spc="-4" dirty="0">
                <a:solidFill>
                  <a:schemeClr val="tx1">
                    <a:lumMod val="40000"/>
                    <a:lumOff val="60000"/>
                  </a:schemeClr>
                </a:solidFill>
                <a:latin typeface="+mn-lt"/>
                <a:cs typeface="Century Gothic"/>
              </a:rPr>
              <a:t> </a:t>
            </a:r>
            <a:r>
              <a:rPr sz="851" spc="12" dirty="0">
                <a:solidFill>
                  <a:schemeClr val="tx1">
                    <a:lumMod val="40000"/>
                    <a:lumOff val="60000"/>
                  </a:schemeClr>
                </a:solidFill>
                <a:latin typeface="+mn-lt"/>
                <a:cs typeface="Century Gothic"/>
              </a:rPr>
              <a:t>E</a:t>
            </a:r>
            <a:r>
              <a:rPr sz="851" spc="8" dirty="0">
                <a:solidFill>
                  <a:schemeClr val="tx1">
                    <a:lumMod val="40000"/>
                    <a:lumOff val="60000"/>
                  </a:schemeClr>
                </a:solidFill>
                <a:latin typeface="+mn-lt"/>
                <a:cs typeface="Century Gothic"/>
              </a:rPr>
              <a:t>n</a:t>
            </a:r>
            <a:r>
              <a:rPr sz="851" spc="17" dirty="0">
                <a:solidFill>
                  <a:schemeClr val="tx1">
                    <a:lumMod val="40000"/>
                    <a:lumOff val="60000"/>
                  </a:schemeClr>
                </a:solidFill>
                <a:latin typeface="+mn-lt"/>
                <a:cs typeface="Century Gothic"/>
              </a:rPr>
              <a:t>e</a:t>
            </a:r>
            <a:r>
              <a:rPr sz="851" spc="-8" dirty="0">
                <a:solidFill>
                  <a:schemeClr val="tx1">
                    <a:lumMod val="40000"/>
                    <a:lumOff val="60000"/>
                  </a:schemeClr>
                </a:solidFill>
                <a:latin typeface="+mn-lt"/>
                <a:cs typeface="Century Gothic"/>
              </a:rPr>
              <a:t>r</a:t>
            </a:r>
            <a:r>
              <a:rPr sz="851" spc="8" dirty="0">
                <a:solidFill>
                  <a:schemeClr val="tx1">
                    <a:lumMod val="40000"/>
                    <a:lumOff val="60000"/>
                  </a:schemeClr>
                </a:solidFill>
                <a:latin typeface="+mn-lt"/>
                <a:cs typeface="Century Gothic"/>
              </a:rPr>
              <a:t>g</a:t>
            </a:r>
            <a:r>
              <a:rPr sz="851" spc="-55" dirty="0">
                <a:solidFill>
                  <a:schemeClr val="tx1">
                    <a:lumMod val="40000"/>
                    <a:lumOff val="60000"/>
                  </a:schemeClr>
                </a:solidFill>
                <a:latin typeface="+mn-lt"/>
                <a:cs typeface="Century Gothic"/>
              </a:rPr>
              <a:t>y</a:t>
            </a:r>
            <a:r>
              <a:rPr sz="851" dirty="0">
                <a:solidFill>
                  <a:schemeClr val="tx1">
                    <a:lumMod val="40000"/>
                    <a:lumOff val="60000"/>
                  </a:schemeClr>
                </a:solidFill>
                <a:latin typeface="+mn-lt"/>
                <a:cs typeface="Century Gothic"/>
              </a:rPr>
              <a:t>.</a:t>
            </a:r>
            <a:r>
              <a:rPr sz="851" spc="-4" dirty="0">
                <a:solidFill>
                  <a:schemeClr val="tx1">
                    <a:lumMod val="40000"/>
                    <a:lumOff val="60000"/>
                  </a:schemeClr>
                </a:solidFill>
                <a:latin typeface="+mn-lt"/>
                <a:cs typeface="Century Gothic"/>
              </a:rPr>
              <a:t> </a:t>
            </a:r>
            <a:r>
              <a:rPr sz="851" spc="12" dirty="0">
                <a:solidFill>
                  <a:schemeClr val="tx1">
                    <a:lumMod val="40000"/>
                    <a:lumOff val="60000"/>
                  </a:schemeClr>
                </a:solidFill>
                <a:latin typeface="+mn-lt"/>
                <a:cs typeface="Century Gothic"/>
              </a:rPr>
              <a:t>A</a:t>
            </a:r>
            <a:r>
              <a:rPr sz="851" spc="17" dirty="0">
                <a:solidFill>
                  <a:schemeClr val="tx1">
                    <a:lumMod val="40000"/>
                    <a:lumOff val="60000"/>
                  </a:schemeClr>
                </a:solidFill>
                <a:latin typeface="+mn-lt"/>
                <a:cs typeface="Century Gothic"/>
              </a:rPr>
              <a:t>l</a:t>
            </a:r>
            <a:r>
              <a:rPr sz="851" dirty="0">
                <a:solidFill>
                  <a:schemeClr val="tx1">
                    <a:lumMod val="40000"/>
                    <a:lumOff val="60000"/>
                  </a:schemeClr>
                </a:solidFill>
                <a:latin typeface="+mn-lt"/>
                <a:cs typeface="Century Gothic"/>
              </a:rPr>
              <a:t>l</a:t>
            </a:r>
            <a:r>
              <a:rPr sz="851" spc="-4" dirty="0">
                <a:solidFill>
                  <a:schemeClr val="tx1">
                    <a:lumMod val="40000"/>
                    <a:lumOff val="60000"/>
                  </a:schemeClr>
                </a:solidFill>
                <a:latin typeface="+mn-lt"/>
                <a:cs typeface="Century Gothic"/>
              </a:rPr>
              <a:t> </a:t>
            </a:r>
            <a:r>
              <a:rPr sz="851" dirty="0">
                <a:solidFill>
                  <a:schemeClr val="tx1">
                    <a:lumMod val="40000"/>
                    <a:lumOff val="60000"/>
                  </a:schemeClr>
                </a:solidFill>
                <a:latin typeface="+mn-lt"/>
                <a:cs typeface="Century Gothic"/>
              </a:rPr>
              <a:t>R</a:t>
            </a:r>
            <a:r>
              <a:rPr sz="851" spc="8" dirty="0">
                <a:solidFill>
                  <a:schemeClr val="tx1">
                    <a:lumMod val="40000"/>
                    <a:lumOff val="60000"/>
                  </a:schemeClr>
                </a:solidFill>
                <a:latin typeface="+mn-lt"/>
                <a:cs typeface="Century Gothic"/>
              </a:rPr>
              <a:t>i</a:t>
            </a:r>
            <a:r>
              <a:rPr sz="851" spc="12" dirty="0">
                <a:solidFill>
                  <a:schemeClr val="tx1">
                    <a:lumMod val="40000"/>
                    <a:lumOff val="60000"/>
                  </a:schemeClr>
                </a:solidFill>
                <a:latin typeface="+mn-lt"/>
                <a:cs typeface="Century Gothic"/>
              </a:rPr>
              <a:t>g</a:t>
            </a:r>
            <a:r>
              <a:rPr sz="851" spc="-12" dirty="0">
                <a:solidFill>
                  <a:schemeClr val="tx1">
                    <a:lumMod val="40000"/>
                    <a:lumOff val="60000"/>
                  </a:schemeClr>
                </a:solidFill>
                <a:latin typeface="+mn-lt"/>
                <a:cs typeface="Century Gothic"/>
              </a:rPr>
              <a:t>h</a:t>
            </a:r>
            <a:r>
              <a:rPr sz="851" spc="8" dirty="0">
                <a:solidFill>
                  <a:schemeClr val="tx1">
                    <a:lumMod val="40000"/>
                    <a:lumOff val="60000"/>
                  </a:schemeClr>
                </a:solidFill>
                <a:latin typeface="+mn-lt"/>
                <a:cs typeface="Century Gothic"/>
              </a:rPr>
              <a:t>t</a:t>
            </a:r>
            <a:r>
              <a:rPr sz="851" dirty="0">
                <a:solidFill>
                  <a:schemeClr val="tx1">
                    <a:lumMod val="40000"/>
                    <a:lumOff val="60000"/>
                  </a:schemeClr>
                </a:solidFill>
                <a:latin typeface="+mn-lt"/>
                <a:cs typeface="Century Gothic"/>
              </a:rPr>
              <a:t>s</a:t>
            </a:r>
            <a:r>
              <a:rPr sz="851" spc="-4" dirty="0">
                <a:solidFill>
                  <a:schemeClr val="tx1">
                    <a:lumMod val="40000"/>
                    <a:lumOff val="60000"/>
                  </a:schemeClr>
                </a:solidFill>
                <a:latin typeface="+mn-lt"/>
                <a:cs typeface="Century Gothic"/>
              </a:rPr>
              <a:t> </a:t>
            </a:r>
            <a:r>
              <a:rPr sz="851" spc="-17" dirty="0">
                <a:solidFill>
                  <a:schemeClr val="tx1">
                    <a:lumMod val="40000"/>
                    <a:lumOff val="60000"/>
                  </a:schemeClr>
                </a:solidFill>
                <a:latin typeface="+mn-lt"/>
                <a:cs typeface="Century Gothic"/>
              </a:rPr>
              <a:t>R</a:t>
            </a:r>
            <a:r>
              <a:rPr sz="851" dirty="0">
                <a:solidFill>
                  <a:schemeClr val="tx1">
                    <a:lumMod val="40000"/>
                    <a:lumOff val="60000"/>
                  </a:schemeClr>
                </a:solidFill>
                <a:latin typeface="+mn-lt"/>
                <a:cs typeface="Century Gothic"/>
              </a:rPr>
              <a:t>e</a:t>
            </a:r>
            <a:r>
              <a:rPr sz="851" spc="4" dirty="0">
                <a:solidFill>
                  <a:schemeClr val="tx1">
                    <a:lumMod val="40000"/>
                    <a:lumOff val="60000"/>
                  </a:schemeClr>
                </a:solidFill>
                <a:latin typeface="+mn-lt"/>
                <a:cs typeface="Century Gothic"/>
              </a:rPr>
              <a:t>s</a:t>
            </a:r>
            <a:r>
              <a:rPr sz="851" spc="17" dirty="0">
                <a:solidFill>
                  <a:schemeClr val="tx1">
                    <a:lumMod val="40000"/>
                    <a:lumOff val="60000"/>
                  </a:schemeClr>
                </a:solidFill>
                <a:latin typeface="+mn-lt"/>
                <a:cs typeface="Century Gothic"/>
              </a:rPr>
              <a:t>e</a:t>
            </a:r>
            <a:r>
              <a:rPr sz="851" spc="43" dirty="0">
                <a:solidFill>
                  <a:schemeClr val="tx1">
                    <a:lumMod val="40000"/>
                    <a:lumOff val="60000"/>
                  </a:schemeClr>
                </a:solidFill>
                <a:latin typeface="+mn-lt"/>
                <a:cs typeface="Century Gothic"/>
              </a:rPr>
              <a:t>r</a:t>
            </a:r>
            <a:r>
              <a:rPr sz="851" spc="-21" dirty="0">
                <a:solidFill>
                  <a:schemeClr val="tx1">
                    <a:lumMod val="40000"/>
                    <a:lumOff val="60000"/>
                  </a:schemeClr>
                </a:solidFill>
                <a:latin typeface="+mn-lt"/>
                <a:cs typeface="Century Gothic"/>
              </a:rPr>
              <a:t>v</a:t>
            </a:r>
            <a:r>
              <a:rPr sz="851" spc="4" dirty="0">
                <a:solidFill>
                  <a:schemeClr val="tx1">
                    <a:lumMod val="40000"/>
                    <a:lumOff val="60000"/>
                  </a:schemeClr>
                </a:solidFill>
                <a:latin typeface="+mn-lt"/>
                <a:cs typeface="Century Gothic"/>
              </a:rPr>
              <a:t>e</a:t>
            </a:r>
            <a:r>
              <a:rPr sz="851" dirty="0">
                <a:solidFill>
                  <a:schemeClr val="tx1">
                    <a:lumMod val="40000"/>
                    <a:lumOff val="60000"/>
                  </a:schemeClr>
                </a:solidFill>
                <a:latin typeface="+mn-lt"/>
                <a:cs typeface="Century Gothic"/>
              </a:rPr>
              <a:t>d.</a:t>
            </a:r>
          </a:p>
        </p:txBody>
      </p:sp>
      <p:sp>
        <p:nvSpPr>
          <p:cNvPr id="11" name="object 56"/>
          <p:cNvSpPr txBox="1"/>
          <p:nvPr userDrawn="1"/>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bg1"/>
                </a:solidFill>
              </a:rPr>
              <a:pPr algn="ctr"/>
              <a:t>‹#›</a:t>
            </a:fld>
            <a:endParaRPr lang="en-US" sz="1000" dirty="0">
              <a:solidFill>
                <a:schemeClr val="bg1"/>
              </a:solidFill>
            </a:endParaRPr>
          </a:p>
        </p:txBody>
      </p:sp>
      <p:sp>
        <p:nvSpPr>
          <p:cNvPr id="12" name="object 53"/>
          <p:cNvSpPr/>
          <p:nvPr userDrawn="1"/>
        </p:nvSpPr>
        <p:spPr>
          <a:xfrm>
            <a:off x="1" y="0"/>
            <a:ext cx="3097743" cy="535517"/>
          </a:xfrm>
          <a:custGeom>
            <a:avLst/>
            <a:gdLst/>
            <a:ahLst/>
            <a:cxnLst/>
            <a:rect l="l" t="t" r="r" b="b"/>
            <a:pathLst>
              <a:path w="3717290" h="642620">
                <a:moveTo>
                  <a:pt x="3716705" y="0"/>
                </a:moveTo>
                <a:lnTo>
                  <a:pt x="0" y="0"/>
                </a:lnTo>
                <a:lnTo>
                  <a:pt x="0" y="642302"/>
                </a:lnTo>
                <a:lnTo>
                  <a:pt x="3716705" y="0"/>
                </a:lnTo>
                <a:close/>
              </a:path>
            </a:pathLst>
          </a:custGeom>
          <a:solidFill>
            <a:schemeClr val="tx2"/>
          </a:solidFill>
        </p:spPr>
        <p:txBody>
          <a:bodyPr wrap="square" lIns="0" tIns="0" rIns="0" bIns="0" rtlCol="0"/>
          <a:lstStyle/>
          <a:p>
            <a:endParaRPr sz="1251" dirty="0"/>
          </a:p>
        </p:txBody>
      </p:sp>
      <p:pic>
        <p:nvPicPr>
          <p:cNvPr id="32" name="Picture 31"/>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541432" y="396053"/>
            <a:ext cx="1243581" cy="455663"/>
          </a:xfrm>
          <a:prstGeom prst="rect">
            <a:avLst/>
          </a:prstGeom>
        </p:spPr>
      </p:pic>
      <p:sp>
        <p:nvSpPr>
          <p:cNvPr id="10" name="TextBox 9"/>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63450997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80" r:id="rId28"/>
    <p:sldLayoutId id="2147483881"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algn="l" defTabSz="914377" rtl="0" eaLnBrk="1" latinLnBrk="0" hangingPunct="1">
        <a:lnSpc>
          <a:spcPct val="90000"/>
        </a:lnSpc>
        <a:spcBef>
          <a:spcPct val="0"/>
        </a:spcBef>
        <a:buNone/>
        <a:defRPr lang="en-US" sz="3200" kern="1200" spc="-12" dirty="0">
          <a:solidFill>
            <a:schemeClr val="tx2"/>
          </a:solidFill>
          <a:latin typeface="+mj-lt"/>
          <a:ea typeface="+mj-ea"/>
          <a:cs typeface="+mj-cs"/>
        </a:defRPr>
      </a:lvl1pPr>
    </p:titleStyle>
    <p:bodyStyle>
      <a:lvl1pPr marL="182875" indent="-182875" algn="l" defTabSz="914377" rtl="0" eaLnBrk="1" latinLnBrk="0" hangingPunct="1">
        <a:lnSpc>
          <a:spcPct val="100000"/>
        </a:lnSpc>
        <a:spcBef>
          <a:spcPts val="1200"/>
        </a:spcBef>
        <a:spcAft>
          <a:spcPts val="0"/>
        </a:spcAft>
        <a:buClr>
          <a:schemeClr val="tx1"/>
        </a:buClr>
        <a:buFont typeface="ArialMT" charset="0"/>
        <a:buChar char="›"/>
        <a:defRPr sz="2000" kern="1200">
          <a:solidFill>
            <a:schemeClr val="tx1"/>
          </a:solidFill>
          <a:latin typeface="+mn-lt"/>
          <a:ea typeface="+mn-ea"/>
          <a:cs typeface="+mn-cs"/>
        </a:defRPr>
      </a:lvl1pPr>
      <a:lvl2pPr marL="365751" indent="-182875" algn="l" defTabSz="914377"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2pPr>
      <a:lvl3pPr marL="548626" indent="-182875" algn="l" defTabSz="914377"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Arial" charset="0"/>
          <a:cs typeface="Arial" charset="0"/>
        </a:defRPr>
      </a:lvl3pPr>
      <a:lvl4pPr marL="731502" indent="-182875" algn="l" defTabSz="914377"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4pPr>
      <a:lvl5pPr marL="914377" indent="-182875" algn="l" defTabSz="914377"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mn-ea"/>
          <a:cs typeface="+mn-cs"/>
        </a:defRPr>
      </a:lvl5pPr>
      <a:lvl6pPr marL="1097253" indent="-182875" algn="l" defTabSz="914377"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792">
          <p15:clr>
            <a:srgbClr val="F26B43"/>
          </p15:clr>
        </p15:guide>
        <p15:guide id="4" orient="horz" pos="1148">
          <p15:clr>
            <a:srgbClr val="F26B43"/>
          </p15:clr>
        </p15:guide>
        <p15:guide id="5" pos="512">
          <p15:clr>
            <a:srgbClr val="F26B43"/>
          </p15:clr>
        </p15:guide>
        <p15:guide id="6" pos="6432">
          <p15:clr>
            <a:srgbClr val="F26B43"/>
          </p15:clr>
        </p15:guide>
        <p15:guide id="7" orient="horz" pos="254">
          <p15:clr>
            <a:srgbClr val="F26B43"/>
          </p15:clr>
        </p15:guide>
        <p15:guide id="8" pos="7152">
          <p15:clr>
            <a:srgbClr val="F26B43"/>
          </p15:clr>
        </p15:guide>
        <p15:guide id="9" orient="horz" pos="3895">
          <p15:clr>
            <a:srgbClr val="F26B43"/>
          </p15:clr>
        </p15:guide>
        <p15:guide id="10" pos="3480">
          <p15:clr>
            <a:srgbClr val="F26B43"/>
          </p15:clr>
        </p15:guide>
        <p15:guide id="11" pos="3552">
          <p15:clr>
            <a:srgbClr val="F26B43"/>
          </p15:clr>
        </p15:guide>
        <p15:guide id="12" pos="3401">
          <p15:clr>
            <a:srgbClr val="F26B43"/>
          </p15:clr>
        </p15:guide>
        <p15:guide id="13" pos="663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898677"/>
            <a:ext cx="9398000" cy="443199"/>
          </a:xfrm>
          <a:prstGeom prst="rect">
            <a:avLst/>
          </a:prstGeom>
        </p:spPr>
        <p:txBody>
          <a:bodyPr vert="horz" lIns="0" tIns="0" rIns="0" bIns="0" rtlCol="0" anchor="b" anchorCtr="0">
            <a:spAutoFit/>
          </a:bodyPr>
          <a:lstStyle/>
          <a:p>
            <a:r>
              <a:rPr lang="en-US" dirty="0"/>
              <a:t>Click to edit Master title style</a:t>
            </a:r>
          </a:p>
        </p:txBody>
      </p:sp>
      <p:sp>
        <p:nvSpPr>
          <p:cNvPr id="3" name="Text Placeholder 2"/>
          <p:cNvSpPr>
            <a:spLocks noGrp="1"/>
          </p:cNvSpPr>
          <p:nvPr>
            <p:ph type="body" idx="1"/>
          </p:nvPr>
        </p:nvSpPr>
        <p:spPr>
          <a:xfrm>
            <a:off x="812801" y="1825626"/>
            <a:ext cx="9398001" cy="212023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a:p>
            <a:pPr lvl="5"/>
            <a:r>
              <a:rPr lang="en-US" dirty="0"/>
              <a:t>Sixth level</a:t>
            </a:r>
          </a:p>
        </p:txBody>
      </p:sp>
      <p:sp>
        <p:nvSpPr>
          <p:cNvPr id="8" name="object 18"/>
          <p:cNvSpPr/>
          <p:nvPr userDrawn="1"/>
        </p:nvSpPr>
        <p:spPr>
          <a:xfrm>
            <a:off x="9047722" y="6314631"/>
            <a:ext cx="3144308" cy="543455"/>
          </a:xfrm>
          <a:custGeom>
            <a:avLst/>
            <a:gdLst/>
            <a:ahLst/>
            <a:cxnLst/>
            <a:rect l="l" t="t" r="r" b="b"/>
            <a:pathLst>
              <a:path w="3773169" h="652145">
                <a:moveTo>
                  <a:pt x="3773131" y="0"/>
                </a:moveTo>
                <a:lnTo>
                  <a:pt x="0" y="652043"/>
                </a:lnTo>
                <a:lnTo>
                  <a:pt x="3773131" y="652043"/>
                </a:lnTo>
                <a:lnTo>
                  <a:pt x="3773131" y="0"/>
                </a:lnTo>
                <a:close/>
              </a:path>
            </a:pathLst>
          </a:custGeom>
          <a:solidFill>
            <a:schemeClr val="bg2"/>
          </a:solidFill>
        </p:spPr>
        <p:txBody>
          <a:bodyPr wrap="square" lIns="0" tIns="0" rIns="0" bIns="0" rtlCol="0"/>
          <a:lstStyle/>
          <a:p>
            <a:endParaRPr sz="1251" dirty="0"/>
          </a:p>
        </p:txBody>
      </p:sp>
      <p:sp>
        <p:nvSpPr>
          <p:cNvPr id="9" name="object 19"/>
          <p:cNvSpPr txBox="1"/>
          <p:nvPr userDrawn="1"/>
        </p:nvSpPr>
        <p:spPr>
          <a:xfrm>
            <a:off x="11755949" y="3916281"/>
            <a:ext cx="115416" cy="2304076"/>
          </a:xfrm>
          <a:prstGeom prst="rect">
            <a:avLst/>
          </a:prstGeom>
        </p:spPr>
        <p:txBody>
          <a:bodyPr vert="vert" wrap="square" lIns="0" tIns="0" rIns="0" bIns="0" rtlCol="0">
            <a:spAutoFit/>
          </a:bodyPr>
          <a:lstStyle/>
          <a:p>
            <a:pPr marL="10582" algn="r">
              <a:lnSpc>
                <a:spcPts val="933"/>
              </a:lnSpc>
            </a:pPr>
            <a:r>
              <a:rPr sz="851" dirty="0">
                <a:solidFill>
                  <a:schemeClr val="tx1">
                    <a:lumMod val="40000"/>
                    <a:lumOff val="60000"/>
                  </a:schemeClr>
                </a:solidFill>
                <a:latin typeface="+mn-lt"/>
                <a:cs typeface="Century Gothic"/>
              </a:rPr>
              <a:t>©</a:t>
            </a:r>
            <a:r>
              <a:rPr sz="851" spc="-4" dirty="0">
                <a:solidFill>
                  <a:schemeClr val="tx1">
                    <a:lumMod val="40000"/>
                    <a:lumOff val="60000"/>
                  </a:schemeClr>
                </a:solidFill>
                <a:latin typeface="+mn-lt"/>
                <a:cs typeface="Century Gothic"/>
              </a:rPr>
              <a:t> </a:t>
            </a:r>
            <a:r>
              <a:rPr sz="851" spc="17" dirty="0">
                <a:solidFill>
                  <a:schemeClr val="tx1">
                    <a:lumMod val="40000"/>
                    <a:lumOff val="60000"/>
                  </a:schemeClr>
                </a:solidFill>
                <a:latin typeface="+mn-lt"/>
                <a:cs typeface="Century Gothic"/>
              </a:rPr>
              <a:t>2</a:t>
            </a:r>
            <a:r>
              <a:rPr sz="851" spc="-37" dirty="0">
                <a:solidFill>
                  <a:schemeClr val="tx1">
                    <a:lumMod val="40000"/>
                    <a:lumOff val="60000"/>
                  </a:schemeClr>
                </a:solidFill>
                <a:latin typeface="+mn-lt"/>
                <a:cs typeface="Century Gothic"/>
              </a:rPr>
              <a:t>0</a:t>
            </a:r>
            <a:r>
              <a:rPr sz="851" spc="-71" dirty="0">
                <a:solidFill>
                  <a:schemeClr val="tx1">
                    <a:lumMod val="40000"/>
                    <a:lumOff val="60000"/>
                  </a:schemeClr>
                </a:solidFill>
                <a:latin typeface="+mn-lt"/>
                <a:cs typeface="Century Gothic"/>
              </a:rPr>
              <a:t>1</a:t>
            </a:r>
            <a:r>
              <a:rPr sz="851" dirty="0">
                <a:solidFill>
                  <a:schemeClr val="tx1">
                    <a:lumMod val="40000"/>
                    <a:lumOff val="60000"/>
                  </a:schemeClr>
                </a:solidFill>
                <a:latin typeface="+mn-lt"/>
                <a:cs typeface="Century Gothic"/>
              </a:rPr>
              <a:t>7</a:t>
            </a:r>
            <a:r>
              <a:rPr sz="851" spc="-4" dirty="0">
                <a:solidFill>
                  <a:schemeClr val="tx1">
                    <a:lumMod val="40000"/>
                    <a:lumOff val="60000"/>
                  </a:schemeClr>
                </a:solidFill>
                <a:latin typeface="+mn-lt"/>
                <a:cs typeface="Century Gothic"/>
              </a:rPr>
              <a:t> </a:t>
            </a:r>
            <a:r>
              <a:rPr sz="851" spc="8" dirty="0">
                <a:solidFill>
                  <a:schemeClr val="tx1">
                    <a:lumMod val="40000"/>
                    <a:lumOff val="60000"/>
                  </a:schemeClr>
                </a:solidFill>
                <a:latin typeface="+mn-lt"/>
                <a:cs typeface="Century Gothic"/>
              </a:rPr>
              <a:t>E</a:t>
            </a:r>
            <a:r>
              <a:rPr sz="851" spc="12" dirty="0">
                <a:solidFill>
                  <a:schemeClr val="tx1">
                    <a:lumMod val="40000"/>
                    <a:lumOff val="60000"/>
                  </a:schemeClr>
                </a:solidFill>
                <a:latin typeface="+mn-lt"/>
                <a:cs typeface="Century Gothic"/>
              </a:rPr>
              <a:t>di</a:t>
            </a:r>
            <a:r>
              <a:rPr sz="851" spc="4" dirty="0">
                <a:solidFill>
                  <a:schemeClr val="tx1">
                    <a:lumMod val="40000"/>
                    <a:lumOff val="60000"/>
                  </a:schemeClr>
                </a:solidFill>
                <a:latin typeface="+mn-lt"/>
                <a:cs typeface="Century Gothic"/>
              </a:rPr>
              <a:t>s</a:t>
            </a:r>
            <a:r>
              <a:rPr sz="851" spc="8" dirty="0">
                <a:solidFill>
                  <a:schemeClr val="tx1">
                    <a:lumMod val="40000"/>
                    <a:lumOff val="60000"/>
                  </a:schemeClr>
                </a:solidFill>
                <a:latin typeface="+mn-lt"/>
                <a:cs typeface="Century Gothic"/>
              </a:rPr>
              <a:t>o</a:t>
            </a:r>
            <a:r>
              <a:rPr sz="851" dirty="0">
                <a:solidFill>
                  <a:schemeClr val="tx1">
                    <a:lumMod val="40000"/>
                    <a:lumOff val="60000"/>
                  </a:schemeClr>
                </a:solidFill>
                <a:latin typeface="+mn-lt"/>
                <a:cs typeface="Century Gothic"/>
              </a:rPr>
              <a:t>n</a:t>
            </a:r>
            <a:r>
              <a:rPr sz="851" spc="-4" dirty="0">
                <a:solidFill>
                  <a:schemeClr val="tx1">
                    <a:lumMod val="40000"/>
                    <a:lumOff val="60000"/>
                  </a:schemeClr>
                </a:solidFill>
                <a:latin typeface="+mn-lt"/>
                <a:cs typeface="Century Gothic"/>
              </a:rPr>
              <a:t> </a:t>
            </a:r>
            <a:r>
              <a:rPr sz="851" spc="12" dirty="0">
                <a:solidFill>
                  <a:schemeClr val="tx1">
                    <a:lumMod val="40000"/>
                    <a:lumOff val="60000"/>
                  </a:schemeClr>
                </a:solidFill>
                <a:latin typeface="+mn-lt"/>
                <a:cs typeface="Century Gothic"/>
              </a:rPr>
              <a:t>E</a:t>
            </a:r>
            <a:r>
              <a:rPr sz="851" spc="8" dirty="0">
                <a:solidFill>
                  <a:schemeClr val="tx1">
                    <a:lumMod val="40000"/>
                    <a:lumOff val="60000"/>
                  </a:schemeClr>
                </a:solidFill>
                <a:latin typeface="+mn-lt"/>
                <a:cs typeface="Century Gothic"/>
              </a:rPr>
              <a:t>n</a:t>
            </a:r>
            <a:r>
              <a:rPr sz="851" spc="17" dirty="0">
                <a:solidFill>
                  <a:schemeClr val="tx1">
                    <a:lumMod val="40000"/>
                    <a:lumOff val="60000"/>
                  </a:schemeClr>
                </a:solidFill>
                <a:latin typeface="+mn-lt"/>
                <a:cs typeface="Century Gothic"/>
              </a:rPr>
              <a:t>e</a:t>
            </a:r>
            <a:r>
              <a:rPr sz="851" spc="-8" dirty="0">
                <a:solidFill>
                  <a:schemeClr val="tx1">
                    <a:lumMod val="40000"/>
                    <a:lumOff val="60000"/>
                  </a:schemeClr>
                </a:solidFill>
                <a:latin typeface="+mn-lt"/>
                <a:cs typeface="Century Gothic"/>
              </a:rPr>
              <a:t>r</a:t>
            </a:r>
            <a:r>
              <a:rPr sz="851" spc="8" dirty="0">
                <a:solidFill>
                  <a:schemeClr val="tx1">
                    <a:lumMod val="40000"/>
                    <a:lumOff val="60000"/>
                  </a:schemeClr>
                </a:solidFill>
                <a:latin typeface="+mn-lt"/>
                <a:cs typeface="Century Gothic"/>
              </a:rPr>
              <a:t>g</a:t>
            </a:r>
            <a:r>
              <a:rPr sz="851" spc="-55" dirty="0">
                <a:solidFill>
                  <a:schemeClr val="tx1">
                    <a:lumMod val="40000"/>
                    <a:lumOff val="60000"/>
                  </a:schemeClr>
                </a:solidFill>
                <a:latin typeface="+mn-lt"/>
                <a:cs typeface="Century Gothic"/>
              </a:rPr>
              <a:t>y</a:t>
            </a:r>
            <a:r>
              <a:rPr sz="851" dirty="0">
                <a:solidFill>
                  <a:schemeClr val="tx1">
                    <a:lumMod val="40000"/>
                    <a:lumOff val="60000"/>
                  </a:schemeClr>
                </a:solidFill>
                <a:latin typeface="+mn-lt"/>
                <a:cs typeface="Century Gothic"/>
              </a:rPr>
              <a:t>.</a:t>
            </a:r>
            <a:r>
              <a:rPr sz="851" spc="-4" dirty="0">
                <a:solidFill>
                  <a:schemeClr val="tx1">
                    <a:lumMod val="40000"/>
                    <a:lumOff val="60000"/>
                  </a:schemeClr>
                </a:solidFill>
                <a:latin typeface="+mn-lt"/>
                <a:cs typeface="Century Gothic"/>
              </a:rPr>
              <a:t> </a:t>
            </a:r>
            <a:r>
              <a:rPr sz="851" spc="12" dirty="0">
                <a:solidFill>
                  <a:schemeClr val="tx1">
                    <a:lumMod val="40000"/>
                    <a:lumOff val="60000"/>
                  </a:schemeClr>
                </a:solidFill>
                <a:latin typeface="+mn-lt"/>
                <a:cs typeface="Century Gothic"/>
              </a:rPr>
              <a:t>A</a:t>
            </a:r>
            <a:r>
              <a:rPr sz="851" spc="17" dirty="0">
                <a:solidFill>
                  <a:schemeClr val="tx1">
                    <a:lumMod val="40000"/>
                    <a:lumOff val="60000"/>
                  </a:schemeClr>
                </a:solidFill>
                <a:latin typeface="+mn-lt"/>
                <a:cs typeface="Century Gothic"/>
              </a:rPr>
              <a:t>l</a:t>
            </a:r>
            <a:r>
              <a:rPr sz="851" dirty="0">
                <a:solidFill>
                  <a:schemeClr val="tx1">
                    <a:lumMod val="40000"/>
                    <a:lumOff val="60000"/>
                  </a:schemeClr>
                </a:solidFill>
                <a:latin typeface="+mn-lt"/>
                <a:cs typeface="Century Gothic"/>
              </a:rPr>
              <a:t>l</a:t>
            </a:r>
            <a:r>
              <a:rPr sz="851" spc="-4" dirty="0">
                <a:solidFill>
                  <a:schemeClr val="tx1">
                    <a:lumMod val="40000"/>
                    <a:lumOff val="60000"/>
                  </a:schemeClr>
                </a:solidFill>
                <a:latin typeface="+mn-lt"/>
                <a:cs typeface="Century Gothic"/>
              </a:rPr>
              <a:t> </a:t>
            </a:r>
            <a:r>
              <a:rPr sz="851" dirty="0">
                <a:solidFill>
                  <a:schemeClr val="tx1">
                    <a:lumMod val="40000"/>
                    <a:lumOff val="60000"/>
                  </a:schemeClr>
                </a:solidFill>
                <a:latin typeface="+mn-lt"/>
                <a:cs typeface="Century Gothic"/>
              </a:rPr>
              <a:t>R</a:t>
            </a:r>
            <a:r>
              <a:rPr sz="851" spc="8" dirty="0">
                <a:solidFill>
                  <a:schemeClr val="tx1">
                    <a:lumMod val="40000"/>
                    <a:lumOff val="60000"/>
                  </a:schemeClr>
                </a:solidFill>
                <a:latin typeface="+mn-lt"/>
                <a:cs typeface="Century Gothic"/>
              </a:rPr>
              <a:t>i</a:t>
            </a:r>
            <a:r>
              <a:rPr sz="851" spc="12" dirty="0">
                <a:solidFill>
                  <a:schemeClr val="tx1">
                    <a:lumMod val="40000"/>
                    <a:lumOff val="60000"/>
                  </a:schemeClr>
                </a:solidFill>
                <a:latin typeface="+mn-lt"/>
                <a:cs typeface="Century Gothic"/>
              </a:rPr>
              <a:t>g</a:t>
            </a:r>
            <a:r>
              <a:rPr sz="851" spc="-12" dirty="0">
                <a:solidFill>
                  <a:schemeClr val="tx1">
                    <a:lumMod val="40000"/>
                    <a:lumOff val="60000"/>
                  </a:schemeClr>
                </a:solidFill>
                <a:latin typeface="+mn-lt"/>
                <a:cs typeface="Century Gothic"/>
              </a:rPr>
              <a:t>h</a:t>
            </a:r>
            <a:r>
              <a:rPr sz="851" spc="8" dirty="0">
                <a:solidFill>
                  <a:schemeClr val="tx1">
                    <a:lumMod val="40000"/>
                    <a:lumOff val="60000"/>
                  </a:schemeClr>
                </a:solidFill>
                <a:latin typeface="+mn-lt"/>
                <a:cs typeface="Century Gothic"/>
              </a:rPr>
              <a:t>t</a:t>
            </a:r>
            <a:r>
              <a:rPr sz="851" dirty="0">
                <a:solidFill>
                  <a:schemeClr val="tx1">
                    <a:lumMod val="40000"/>
                    <a:lumOff val="60000"/>
                  </a:schemeClr>
                </a:solidFill>
                <a:latin typeface="+mn-lt"/>
                <a:cs typeface="Century Gothic"/>
              </a:rPr>
              <a:t>s</a:t>
            </a:r>
            <a:r>
              <a:rPr sz="851" spc="-4" dirty="0">
                <a:solidFill>
                  <a:schemeClr val="tx1">
                    <a:lumMod val="40000"/>
                    <a:lumOff val="60000"/>
                  </a:schemeClr>
                </a:solidFill>
                <a:latin typeface="+mn-lt"/>
                <a:cs typeface="Century Gothic"/>
              </a:rPr>
              <a:t> </a:t>
            </a:r>
            <a:r>
              <a:rPr sz="851" spc="-17" dirty="0">
                <a:solidFill>
                  <a:schemeClr val="tx1">
                    <a:lumMod val="40000"/>
                    <a:lumOff val="60000"/>
                  </a:schemeClr>
                </a:solidFill>
                <a:latin typeface="+mn-lt"/>
                <a:cs typeface="Century Gothic"/>
              </a:rPr>
              <a:t>R</a:t>
            </a:r>
            <a:r>
              <a:rPr sz="851" dirty="0">
                <a:solidFill>
                  <a:schemeClr val="tx1">
                    <a:lumMod val="40000"/>
                    <a:lumOff val="60000"/>
                  </a:schemeClr>
                </a:solidFill>
                <a:latin typeface="+mn-lt"/>
                <a:cs typeface="Century Gothic"/>
              </a:rPr>
              <a:t>e</a:t>
            </a:r>
            <a:r>
              <a:rPr sz="851" spc="4" dirty="0">
                <a:solidFill>
                  <a:schemeClr val="tx1">
                    <a:lumMod val="40000"/>
                    <a:lumOff val="60000"/>
                  </a:schemeClr>
                </a:solidFill>
                <a:latin typeface="+mn-lt"/>
                <a:cs typeface="Century Gothic"/>
              </a:rPr>
              <a:t>s</a:t>
            </a:r>
            <a:r>
              <a:rPr sz="851" spc="17" dirty="0">
                <a:solidFill>
                  <a:schemeClr val="tx1">
                    <a:lumMod val="40000"/>
                    <a:lumOff val="60000"/>
                  </a:schemeClr>
                </a:solidFill>
                <a:latin typeface="+mn-lt"/>
                <a:cs typeface="Century Gothic"/>
              </a:rPr>
              <a:t>e</a:t>
            </a:r>
            <a:r>
              <a:rPr sz="851" spc="43" dirty="0">
                <a:solidFill>
                  <a:schemeClr val="tx1">
                    <a:lumMod val="40000"/>
                    <a:lumOff val="60000"/>
                  </a:schemeClr>
                </a:solidFill>
                <a:latin typeface="+mn-lt"/>
                <a:cs typeface="Century Gothic"/>
              </a:rPr>
              <a:t>r</a:t>
            </a:r>
            <a:r>
              <a:rPr sz="851" spc="-21" dirty="0">
                <a:solidFill>
                  <a:schemeClr val="tx1">
                    <a:lumMod val="40000"/>
                    <a:lumOff val="60000"/>
                  </a:schemeClr>
                </a:solidFill>
                <a:latin typeface="+mn-lt"/>
                <a:cs typeface="Century Gothic"/>
              </a:rPr>
              <a:t>v</a:t>
            </a:r>
            <a:r>
              <a:rPr sz="851" spc="4" dirty="0">
                <a:solidFill>
                  <a:schemeClr val="tx1">
                    <a:lumMod val="40000"/>
                    <a:lumOff val="60000"/>
                  </a:schemeClr>
                </a:solidFill>
                <a:latin typeface="+mn-lt"/>
                <a:cs typeface="Century Gothic"/>
              </a:rPr>
              <a:t>e</a:t>
            </a:r>
            <a:r>
              <a:rPr sz="851" dirty="0">
                <a:solidFill>
                  <a:schemeClr val="tx1">
                    <a:lumMod val="40000"/>
                    <a:lumOff val="60000"/>
                  </a:schemeClr>
                </a:solidFill>
                <a:latin typeface="+mn-lt"/>
                <a:cs typeface="Century Gothic"/>
              </a:rPr>
              <a:t>d.</a:t>
            </a:r>
          </a:p>
        </p:txBody>
      </p:sp>
      <p:sp>
        <p:nvSpPr>
          <p:cNvPr id="11" name="object 56"/>
          <p:cNvSpPr txBox="1"/>
          <p:nvPr userDrawn="1"/>
        </p:nvSpPr>
        <p:spPr>
          <a:xfrm>
            <a:off x="11685639" y="6488543"/>
            <a:ext cx="256036" cy="153888"/>
          </a:xfrm>
          <a:prstGeom prst="rect">
            <a:avLst/>
          </a:prstGeom>
        </p:spPr>
        <p:txBody>
          <a:bodyPr vert="horz" wrap="square" lIns="0" tIns="0" rIns="0" bIns="0" rtlCol="0">
            <a:spAutoFit/>
          </a:bodyPr>
          <a:lstStyle/>
          <a:p>
            <a:pPr algn="ctr"/>
            <a:fld id="{D1AA04A4-778A-0849-9783-F4498A39C9A4}" type="slidenum">
              <a:rPr lang="en-US" sz="1000" smtClean="0">
                <a:solidFill>
                  <a:schemeClr val="bg1"/>
                </a:solidFill>
              </a:rPr>
              <a:pPr algn="ctr"/>
              <a:t>‹#›</a:t>
            </a:fld>
            <a:endParaRPr lang="en-US" sz="1000" dirty="0">
              <a:solidFill>
                <a:schemeClr val="bg1"/>
              </a:solidFill>
            </a:endParaRPr>
          </a:p>
        </p:txBody>
      </p:sp>
      <p:sp>
        <p:nvSpPr>
          <p:cNvPr id="12" name="object 53"/>
          <p:cNvSpPr/>
          <p:nvPr userDrawn="1"/>
        </p:nvSpPr>
        <p:spPr>
          <a:xfrm>
            <a:off x="1" y="0"/>
            <a:ext cx="3097743" cy="535517"/>
          </a:xfrm>
          <a:custGeom>
            <a:avLst/>
            <a:gdLst/>
            <a:ahLst/>
            <a:cxnLst/>
            <a:rect l="l" t="t" r="r" b="b"/>
            <a:pathLst>
              <a:path w="3717290" h="642620">
                <a:moveTo>
                  <a:pt x="3716705" y="0"/>
                </a:moveTo>
                <a:lnTo>
                  <a:pt x="0" y="0"/>
                </a:lnTo>
                <a:lnTo>
                  <a:pt x="0" y="642302"/>
                </a:lnTo>
                <a:lnTo>
                  <a:pt x="3716705" y="0"/>
                </a:lnTo>
                <a:close/>
              </a:path>
            </a:pathLst>
          </a:custGeom>
          <a:solidFill>
            <a:schemeClr val="tx2"/>
          </a:solidFill>
        </p:spPr>
        <p:txBody>
          <a:bodyPr wrap="square" lIns="0" tIns="0" rIns="0" bIns="0" rtlCol="0"/>
          <a:lstStyle/>
          <a:p>
            <a:endParaRPr sz="1251" dirty="0"/>
          </a:p>
        </p:txBody>
      </p:sp>
      <p:pic>
        <p:nvPicPr>
          <p:cNvPr id="32" name="Picture 31"/>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0541432" y="396053"/>
            <a:ext cx="1243581" cy="455663"/>
          </a:xfrm>
          <a:prstGeom prst="rect">
            <a:avLst/>
          </a:prstGeom>
        </p:spPr>
      </p:pic>
      <p:sp>
        <p:nvSpPr>
          <p:cNvPr id="10" name="TextBox 9"/>
          <p:cNvSpPr txBox="1"/>
          <p:nvPr userDrawn="1"/>
        </p:nvSpPr>
        <p:spPr>
          <a:xfrm rot="5400000">
            <a:off x="10566291" y="5008346"/>
            <a:ext cx="2404872" cy="215444"/>
          </a:xfrm>
          <a:prstGeom prst="rect">
            <a:avLst/>
          </a:prstGeom>
          <a:solidFill>
            <a:schemeClr val="bg1"/>
          </a:solidFill>
        </p:spPr>
        <p:txBody>
          <a:bodyPr wrap="square" rtlCol="0">
            <a:spAutoFit/>
          </a:bodyPr>
          <a:lstStyle/>
          <a:p>
            <a:pPr algn="ctr"/>
            <a:r>
              <a:rPr lang="en-US" sz="800" dirty="0">
                <a:solidFill>
                  <a:schemeClr val="bg2">
                    <a:lumMod val="40000"/>
                    <a:lumOff val="60000"/>
                  </a:schemeClr>
                </a:solidFill>
              </a:rPr>
              <a:t>© 2018 Edison Energy. All Rights Reserved.</a:t>
            </a:r>
          </a:p>
        </p:txBody>
      </p:sp>
    </p:spTree>
    <p:extLst>
      <p:ext uri="{BB962C8B-B14F-4D97-AF65-F5344CB8AC3E}">
        <p14:creationId xmlns:p14="http://schemas.microsoft.com/office/powerpoint/2010/main" val="3457176341"/>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910" r:id="rId28"/>
    <p:sldLayoutId id="2147483911" r:id="rId29"/>
    <p:sldLayoutId id="214748391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algn="l" defTabSz="914377" rtl="0" eaLnBrk="1" latinLnBrk="0" hangingPunct="1">
        <a:lnSpc>
          <a:spcPct val="90000"/>
        </a:lnSpc>
        <a:spcBef>
          <a:spcPct val="0"/>
        </a:spcBef>
        <a:buNone/>
        <a:defRPr lang="en-US" sz="3200" kern="1200" spc="-12" dirty="0">
          <a:solidFill>
            <a:schemeClr val="tx2"/>
          </a:solidFill>
          <a:latin typeface="+mj-lt"/>
          <a:ea typeface="+mj-ea"/>
          <a:cs typeface="+mj-cs"/>
        </a:defRPr>
      </a:lvl1pPr>
    </p:titleStyle>
    <p:bodyStyle>
      <a:lvl1pPr marL="182875" indent="-182875" algn="l" defTabSz="914377" rtl="0" eaLnBrk="1" latinLnBrk="0" hangingPunct="1">
        <a:lnSpc>
          <a:spcPct val="100000"/>
        </a:lnSpc>
        <a:spcBef>
          <a:spcPts val="1200"/>
        </a:spcBef>
        <a:spcAft>
          <a:spcPts val="0"/>
        </a:spcAft>
        <a:buClr>
          <a:schemeClr val="tx1"/>
        </a:buClr>
        <a:buFont typeface="ArialMT" charset="0"/>
        <a:buChar char="›"/>
        <a:defRPr sz="2000" kern="1200">
          <a:solidFill>
            <a:schemeClr val="tx1"/>
          </a:solidFill>
          <a:latin typeface="+mn-lt"/>
          <a:ea typeface="+mn-ea"/>
          <a:cs typeface="+mn-cs"/>
        </a:defRPr>
      </a:lvl1pPr>
      <a:lvl2pPr marL="365751" indent="-182875" algn="l" defTabSz="914377"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2pPr>
      <a:lvl3pPr marL="548626" indent="-182875" algn="l" defTabSz="914377"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Arial" charset="0"/>
          <a:cs typeface="Arial" charset="0"/>
        </a:defRPr>
      </a:lvl3pPr>
      <a:lvl4pPr marL="731502" indent="-182875" algn="l" defTabSz="914377" rtl="0" eaLnBrk="1" latinLnBrk="0" hangingPunct="1">
        <a:lnSpc>
          <a:spcPct val="100000"/>
        </a:lnSpc>
        <a:spcBef>
          <a:spcPts val="600"/>
        </a:spcBef>
        <a:buClr>
          <a:schemeClr val="tx1"/>
        </a:buClr>
        <a:buFont typeface="Arial" panose="020B0604020202020204" pitchFamily="34" charset="0"/>
        <a:buChar char="•"/>
        <a:defRPr sz="1800" kern="1200" baseline="0">
          <a:solidFill>
            <a:schemeClr val="tx1"/>
          </a:solidFill>
          <a:latin typeface="+mj-lt"/>
          <a:ea typeface="+mn-ea"/>
          <a:cs typeface="+mn-cs"/>
        </a:defRPr>
      </a:lvl4pPr>
      <a:lvl5pPr marL="914377" indent="-182875" algn="l" defTabSz="914377" rtl="0" eaLnBrk="1" latinLnBrk="0" hangingPunct="1">
        <a:lnSpc>
          <a:spcPct val="100000"/>
        </a:lnSpc>
        <a:spcBef>
          <a:spcPts val="600"/>
        </a:spcBef>
        <a:buClr>
          <a:schemeClr val="tx1"/>
        </a:buClr>
        <a:buFont typeface="ArialMT" charset="0"/>
        <a:buChar char="›"/>
        <a:defRPr sz="1800" kern="1200" baseline="0">
          <a:solidFill>
            <a:schemeClr val="tx1"/>
          </a:solidFill>
          <a:latin typeface="+mj-lt"/>
          <a:ea typeface="+mn-ea"/>
          <a:cs typeface="+mn-cs"/>
        </a:defRPr>
      </a:lvl5pPr>
      <a:lvl6pPr marL="1097253" indent="-182875" algn="l" defTabSz="914377" rtl="0" eaLnBrk="1" latinLnBrk="0" hangingPunct="1">
        <a:lnSpc>
          <a:spcPct val="100000"/>
        </a:lnSpc>
        <a:spcBef>
          <a:spcPts val="600"/>
        </a:spcBef>
        <a:buClr>
          <a:schemeClr val="tx1"/>
        </a:buClr>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792">
          <p15:clr>
            <a:srgbClr val="F26B43"/>
          </p15:clr>
        </p15:guide>
        <p15:guide id="4" orient="horz" pos="1148">
          <p15:clr>
            <a:srgbClr val="F26B43"/>
          </p15:clr>
        </p15:guide>
        <p15:guide id="5" pos="512">
          <p15:clr>
            <a:srgbClr val="F26B43"/>
          </p15:clr>
        </p15:guide>
        <p15:guide id="6" pos="6432">
          <p15:clr>
            <a:srgbClr val="F26B43"/>
          </p15:clr>
        </p15:guide>
        <p15:guide id="7" orient="horz" pos="254">
          <p15:clr>
            <a:srgbClr val="F26B43"/>
          </p15:clr>
        </p15:guide>
        <p15:guide id="8" pos="7152">
          <p15:clr>
            <a:srgbClr val="F26B43"/>
          </p15:clr>
        </p15:guide>
        <p15:guide id="9" orient="horz" pos="3895">
          <p15:clr>
            <a:srgbClr val="F26B43"/>
          </p15:clr>
        </p15:guide>
        <p15:guide id="10" pos="3480">
          <p15:clr>
            <a:srgbClr val="F26B43"/>
          </p15:clr>
        </p15:guide>
        <p15:guide id="11" pos="3552">
          <p15:clr>
            <a:srgbClr val="F26B43"/>
          </p15:clr>
        </p15:guide>
        <p15:guide id="12" pos="3401">
          <p15:clr>
            <a:srgbClr val="F26B43"/>
          </p15:clr>
        </p15:guide>
        <p15:guide id="13" pos="663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lumOff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9C006D-D28D-B044-B4EF-40407BC7FC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5BDB0D-817D-4005-7ECB-3D1112715B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6DF00-B02B-B929-85BA-3142AE89FD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141FF8-82EB-4D50-B554-13C7C24A933B}" type="datetimeFigureOut">
              <a:rPr lang="en-US" smtClean="0"/>
              <a:t>2/26/2026</a:t>
            </a:fld>
            <a:endParaRPr lang="en-US"/>
          </a:p>
        </p:txBody>
      </p:sp>
      <p:sp>
        <p:nvSpPr>
          <p:cNvPr id="5" name="Footer Placeholder 4">
            <a:extLst>
              <a:ext uri="{FF2B5EF4-FFF2-40B4-BE49-F238E27FC236}">
                <a16:creationId xmlns:a16="http://schemas.microsoft.com/office/drawing/2014/main" id="{0C5E78E2-1EC7-0F89-C37C-2207EEC6E6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B2D374F-FC97-94BC-725C-DA6BB23B50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380ED9-DA8D-4BD2-BFEC-8285CB866259}" type="slidenum">
              <a:rPr lang="en-US" smtClean="0"/>
              <a:t>‹#›</a:t>
            </a:fld>
            <a:endParaRPr lang="en-US"/>
          </a:p>
        </p:txBody>
      </p:sp>
    </p:spTree>
    <p:extLst>
      <p:ext uri="{BB962C8B-B14F-4D97-AF65-F5344CB8AC3E}">
        <p14:creationId xmlns:p14="http://schemas.microsoft.com/office/powerpoint/2010/main" val="293789715"/>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48.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3.xml"/><Relationship Id="rId5" Type="http://schemas.openxmlformats.org/officeDocument/2006/relationships/image" Target="../media/image54.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 Id="rId14" Type="http://schemas.openxmlformats.org/officeDocument/2006/relationships/image" Target="../media/image66.svg"/></Relationships>
</file>

<file path=ppt/slides/_rels/slide2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chart" Target="../charts/chart3.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chart" Target="../charts/chart5.xml"/></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chart" Target="../charts/chart7.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chart" Target="../charts/chart9.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chart" Target="../charts/chart13.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12" Type="http://schemas.openxmlformats.org/officeDocument/2006/relationships/image" Target="../media/image93.png"/><Relationship Id="rId2" Type="http://schemas.openxmlformats.org/officeDocument/2006/relationships/image" Target="../media/image83.jpeg"/><Relationship Id="rId1" Type="http://schemas.openxmlformats.org/officeDocument/2006/relationships/slideLayout" Target="../slideLayouts/slideLayout12.xml"/><Relationship Id="rId6" Type="http://schemas.openxmlformats.org/officeDocument/2006/relationships/image" Target="../media/image87.jpeg"/><Relationship Id="rId11"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png"/><Relationship Id="rId1" Type="http://schemas.openxmlformats.org/officeDocument/2006/relationships/slideLayout" Target="../slideLayouts/slideLayout13.xml"/><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09.jpeg"/></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2.xml"/><Relationship Id="rId1" Type="http://schemas.openxmlformats.org/officeDocument/2006/relationships/slideLayout" Target="../slideLayouts/slideLayout43.xml"/><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117.emf"/></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4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6.xml"/><Relationship Id="rId1" Type="http://schemas.openxmlformats.org/officeDocument/2006/relationships/slideLayout" Target="../slideLayouts/slideLayout143.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14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2.xml"/><Relationship Id="rId1" Type="http://schemas.openxmlformats.org/officeDocument/2006/relationships/slideLayout" Target="../slideLayouts/slideLayout43.xml"/><Relationship Id="rId5" Type="http://schemas.openxmlformats.org/officeDocument/2006/relationships/image" Target="../media/image123.jpeg"/><Relationship Id="rId4" Type="http://schemas.openxmlformats.org/officeDocument/2006/relationships/image" Target="../media/image122.jpg"/></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3.xml"/><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4.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28.png"/></Relationships>
</file>

<file path=ppt/slides/_rels/slide7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6719" y="1059311"/>
            <a:ext cx="6342029" cy="1801283"/>
          </a:xfrm>
        </p:spPr>
        <p:txBody>
          <a:bodyPr>
            <a:noAutofit/>
          </a:bodyPr>
          <a:lstStyle/>
          <a:p>
            <a:pPr algn="ctr">
              <a:lnSpc>
                <a:spcPct val="100000"/>
              </a:lnSpc>
            </a:pPr>
            <a:r>
              <a:rPr lang="en-US" sz="4800" spc="-113" dirty="0">
                <a:latin typeface="Arial"/>
                <a:cs typeface="Arial"/>
              </a:rPr>
              <a:t>Saving the Planet with Data</a:t>
            </a:r>
            <a:r>
              <a:rPr lang="en-US" sz="4800" spc="-113" dirty="0">
                <a:solidFill>
                  <a:schemeClr val="accent4">
                    <a:lumMod val="60000"/>
                    <a:lumOff val="40000"/>
                  </a:schemeClr>
                </a:solidFill>
                <a:latin typeface="Arial"/>
                <a:cs typeface="Arial"/>
              </a:rPr>
              <a:t>*</a:t>
            </a:r>
            <a:endParaRPr lang="en-US" sz="4800" dirty="0">
              <a:solidFill>
                <a:schemeClr val="accent4">
                  <a:lumMod val="60000"/>
                  <a:lumOff val="40000"/>
                </a:schemeClr>
              </a:solidFill>
            </a:endParaRPr>
          </a:p>
        </p:txBody>
      </p:sp>
      <p:sp>
        <p:nvSpPr>
          <p:cNvPr id="3" name="Subtitle 2"/>
          <p:cNvSpPr>
            <a:spLocks noGrp="1"/>
          </p:cNvSpPr>
          <p:nvPr>
            <p:ph type="subTitle" idx="1"/>
          </p:nvPr>
        </p:nvSpPr>
        <p:spPr>
          <a:xfrm>
            <a:off x="281897" y="2615558"/>
            <a:ext cx="6654122" cy="2247068"/>
          </a:xfrm>
        </p:spPr>
        <p:txBody>
          <a:bodyPr vert="horz" lIns="0" tIns="45720" rIns="91440" bIns="45720" rtlCol="0" anchor="t">
            <a:normAutofit/>
          </a:bodyPr>
          <a:lstStyle/>
          <a:p>
            <a:pPr algn="ctr"/>
            <a:endParaRPr lang="en-US" sz="2800" b="1" i="1" dirty="0">
              <a:latin typeface="Arial" panose="020B0604020202020204" pitchFamily="34" charset="0"/>
              <a:cs typeface="Arial" panose="020B0604020202020204" pitchFamily="34" charset="0"/>
            </a:endParaRPr>
          </a:p>
          <a:p>
            <a:r>
              <a:rPr lang="en-US" sz="2000" b="1" dirty="0">
                <a:solidFill>
                  <a:srgbClr val="FFFFFF"/>
                </a:solidFill>
                <a:latin typeface="Arial"/>
                <a:cs typeface="Arial"/>
              </a:rPr>
              <a:t>Derek Nichols</a:t>
            </a:r>
          </a:p>
          <a:p>
            <a:r>
              <a:rPr lang="en-US" sz="2000" b="1" dirty="0">
                <a:solidFill>
                  <a:srgbClr val="FFFFFF"/>
                </a:solidFill>
                <a:latin typeface="Arial"/>
                <a:cs typeface="Arial"/>
              </a:rPr>
              <a:t>Associate Director for Sustainability</a:t>
            </a:r>
          </a:p>
        </p:txBody>
      </p:sp>
      <p:sp>
        <p:nvSpPr>
          <p:cNvPr id="4" name="Title 1"/>
          <p:cNvSpPr txBox="1">
            <a:spLocks/>
          </p:cNvSpPr>
          <p:nvPr/>
        </p:nvSpPr>
        <p:spPr>
          <a:xfrm>
            <a:off x="206719" y="4617589"/>
            <a:ext cx="8128000" cy="1181100"/>
          </a:xfrm>
          <a:prstGeom prst="rect">
            <a:avLst/>
          </a:prstGeom>
          <a:ln>
            <a:noFill/>
          </a:ln>
        </p:spPr>
        <p:txBody>
          <a:bodyPr vert="horz" lIns="0" tIns="0" rIns="0" bIns="0" rtlCol="0" anchor="b" anchorCtr="0">
            <a:noAutofit/>
          </a:bodyPr>
          <a:lstStyle>
            <a:lvl1pPr marL="0" algn="l" defTabSz="685800" rtl="0" eaLnBrk="1" latinLnBrk="0" hangingPunct="1">
              <a:lnSpc>
                <a:spcPts val="3263"/>
              </a:lnSpc>
              <a:spcBef>
                <a:spcPct val="0"/>
              </a:spcBef>
              <a:buNone/>
              <a:defRPr lang="en-US" sz="3375" b="1" i="0" kern="1200" cap="all" spc="-9" baseline="0">
                <a:solidFill>
                  <a:schemeClr val="bg1"/>
                </a:solidFill>
                <a:latin typeface="Arial" charset="0"/>
                <a:ea typeface="Arial" charset="0"/>
                <a:cs typeface="Arial" charset="0"/>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2800" b="1" i="1" u="none" strike="noStrike" kern="1200" cap="all" spc="-113" normalizeH="0" baseline="0" noProof="0" dirty="0">
                <a:ln>
                  <a:noFill/>
                </a:ln>
                <a:solidFill>
                  <a:prstClr val="white"/>
                </a:solidFill>
                <a:effectLst/>
                <a:uLnTx/>
                <a:uFillTx/>
                <a:latin typeface="Arial" charset="0"/>
                <a:cs typeface="Arial" charset="0"/>
              </a:rPr>
              <a:t>February 25, 2025</a:t>
            </a:r>
            <a:endParaRPr kumimoji="0" lang="en-US" sz="2800" b="1" i="1" u="none" strike="noStrike" kern="1200" cap="all" spc="-9" normalizeH="0" baseline="0" noProof="0" dirty="0">
              <a:ln>
                <a:noFill/>
              </a:ln>
              <a:solidFill>
                <a:prstClr val="white"/>
              </a:solidFill>
              <a:effectLst/>
              <a:uLnTx/>
              <a:uFillTx/>
              <a:latin typeface="Arial" charset="0"/>
              <a:cs typeface="Arial" charset="0"/>
            </a:endParaRPr>
          </a:p>
        </p:txBody>
      </p:sp>
      <p:pic>
        <p:nvPicPr>
          <p:cNvPr id="5" name="Picture 4">
            <a:extLst>
              <a:ext uri="{FF2B5EF4-FFF2-40B4-BE49-F238E27FC236}">
                <a16:creationId xmlns:a16="http://schemas.microsoft.com/office/drawing/2014/main" id="{E4D0BD8E-3A76-B87C-4D7E-10E06E1F69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7628" y="4328828"/>
            <a:ext cx="6517835" cy="2522300"/>
          </a:xfrm>
          <a:prstGeom prst="rect">
            <a:avLst/>
          </a:prstGeom>
        </p:spPr>
      </p:pic>
      <p:pic>
        <p:nvPicPr>
          <p:cNvPr id="7" name="Picture 6" descr="an image of 90s environmental icon Captain Planet next to a carton drawing of the Western New York skyline">
            <a:extLst>
              <a:ext uri="{FF2B5EF4-FFF2-40B4-BE49-F238E27FC236}">
                <a16:creationId xmlns:a16="http://schemas.microsoft.com/office/drawing/2014/main" id="{FE23A3BF-6999-3BAB-1C2B-68E8EEC75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13449">
            <a:off x="7138207" y="453639"/>
            <a:ext cx="5020436" cy="5048483"/>
          </a:xfrm>
          <a:prstGeom prst="rect">
            <a:avLst/>
          </a:prstGeom>
        </p:spPr>
      </p:pic>
      <p:sp>
        <p:nvSpPr>
          <p:cNvPr id="6" name="TextBox 5">
            <a:extLst>
              <a:ext uri="{FF2B5EF4-FFF2-40B4-BE49-F238E27FC236}">
                <a16:creationId xmlns:a16="http://schemas.microsoft.com/office/drawing/2014/main" id="{7DEC9114-8973-3FE4-A959-E951DE9362F0}"/>
              </a:ext>
            </a:extLst>
          </p:cNvPr>
          <p:cNvSpPr txBox="1"/>
          <p:nvPr/>
        </p:nvSpPr>
        <p:spPr>
          <a:xfrm>
            <a:off x="6104425" y="3316246"/>
            <a:ext cx="2396076" cy="1046440"/>
          </a:xfrm>
          <a:prstGeom prst="rect">
            <a:avLst/>
          </a:prstGeom>
          <a:noFill/>
        </p:spPr>
        <p:txBody>
          <a:bodyPr wrap="square" rtlCol="0">
            <a:spAutoFit/>
          </a:bodyPr>
          <a:lstStyle/>
          <a:p>
            <a:pPr algn="ctr"/>
            <a:r>
              <a:rPr lang="en-US" sz="4400" b="1" dirty="0">
                <a:solidFill>
                  <a:schemeClr val="accent4">
                    <a:lumMod val="60000"/>
                    <a:lumOff val="40000"/>
                  </a:schemeClr>
                </a:solidFill>
                <a:latin typeface="Aharoni" panose="02010803020104030203" pitchFamily="2" charset="-79"/>
                <a:cs typeface="Aharoni" panose="02010803020104030203" pitchFamily="2" charset="-79"/>
              </a:rPr>
              <a:t>*a story</a:t>
            </a:r>
          </a:p>
          <a:p>
            <a:endParaRPr lang="en-US" dirty="0"/>
          </a:p>
        </p:txBody>
      </p:sp>
    </p:spTree>
    <p:extLst>
      <p:ext uri="{BB962C8B-B14F-4D97-AF65-F5344CB8AC3E}">
        <p14:creationId xmlns:p14="http://schemas.microsoft.com/office/powerpoint/2010/main" val="20935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1B4D73-62B8-B0CD-59DC-B884B263CEA2}"/>
            </a:ext>
          </a:extLst>
        </p:cNvPr>
        <p:cNvGrpSpPr/>
        <p:nvPr/>
      </p:nvGrpSpPr>
      <p:grpSpPr>
        <a:xfrm>
          <a:off x="0" y="0"/>
          <a:ext cx="0" cy="0"/>
          <a:chOff x="0" y="0"/>
          <a:chExt cx="0" cy="0"/>
        </a:xfrm>
      </p:grpSpPr>
      <p:sp>
        <p:nvSpPr>
          <p:cNvPr id="2057" name="Rectangle 20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C514BA7-3C66-311F-3287-F51B15B61F0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Highest CO Levels</a:t>
            </a:r>
          </a:p>
        </p:txBody>
      </p:sp>
      <p:pic>
        <p:nvPicPr>
          <p:cNvPr id="2050" name="Picture 2" descr="A line chart">
            <a:extLst>
              <a:ext uri="{FF2B5EF4-FFF2-40B4-BE49-F238E27FC236}">
                <a16:creationId xmlns:a16="http://schemas.microsoft.com/office/drawing/2014/main" id="{BC42223D-CED1-8A39-3223-0600F006A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25" r="2" b="9477"/>
          <a:stretch>
            <a:fillRect/>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034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DC179E-8F6B-0CED-EFE9-F0C8A0A25E9E}"/>
            </a:ext>
          </a:extLst>
        </p:cNvPr>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28E9BA50-BD59-5127-ABC7-AD39B0AE43A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Earth’s Average temperature</a:t>
            </a:r>
          </a:p>
        </p:txBody>
      </p:sp>
      <p:pic>
        <p:nvPicPr>
          <p:cNvPr id="4098" name="Picture 2" descr="graph that shows earths average temperate">
            <a:extLst>
              <a:ext uri="{FF2B5EF4-FFF2-40B4-BE49-F238E27FC236}">
                <a16:creationId xmlns:a16="http://schemas.microsoft.com/office/drawing/2014/main" id="{59EEF8FB-8888-EF31-4840-C1A83E99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4" r="-2" b="-2"/>
          <a:stretch>
            <a:fillRect/>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23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r. Katherine Hayhoe">
            <a:extLst>
              <a:ext uri="{FF2B5EF4-FFF2-40B4-BE49-F238E27FC236}">
                <a16:creationId xmlns:a16="http://schemas.microsoft.com/office/drawing/2014/main" id="{1F7FC8A2-7AA6-338F-2E81-D25D09E385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61" r="12312" b="1"/>
          <a:stretch>
            <a:fillRect/>
          </a:stretch>
        </p:blipFill>
        <p:spPr bwMode="auto">
          <a:xfrm>
            <a:off x="838200" y="-3810"/>
            <a:ext cx="992886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040" name="Group 1039">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41" name="Freeform: Shape 1040">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2" name="Freeform: Shape 1041">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3" name="Freeform: Shape 1042">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44" name="Freeform: Shape 1043">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045" name="Freeform: Shape 1044">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DD188FE-EACB-2375-8619-598C9DF703C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Dr. Katherine Hayhoe</a:t>
            </a:r>
          </a:p>
        </p:txBody>
      </p:sp>
    </p:spTree>
    <p:extLst>
      <p:ext uri="{BB962C8B-B14F-4D97-AF65-F5344CB8AC3E}">
        <p14:creationId xmlns:p14="http://schemas.microsoft.com/office/powerpoint/2010/main" val="2755696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A8329-C3AF-A2EB-7E14-8B8DEEEF1FC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Estimated percentage of adults who are worried about global warming</a:t>
            </a:r>
          </a:p>
        </p:txBody>
      </p:sp>
      <p:pic>
        <p:nvPicPr>
          <p:cNvPr id="3" name="Picture 2" descr="map of USA that shows the percentage breakdown of people worried about climate change">
            <a:extLst>
              <a:ext uri="{FF2B5EF4-FFF2-40B4-BE49-F238E27FC236}">
                <a16:creationId xmlns:a16="http://schemas.microsoft.com/office/drawing/2014/main" id="{3D18FC48-B152-F927-C74E-9F11ED9E2AD9}"/>
              </a:ext>
            </a:extLst>
          </p:cNvPr>
          <p:cNvPicPr>
            <a:picLocks noChangeAspect="1"/>
          </p:cNvPicPr>
          <p:nvPr/>
        </p:nvPicPr>
        <p:blipFill>
          <a:blip r:embed="rId3"/>
          <a:stretch>
            <a:fillRect/>
          </a:stretch>
        </p:blipFill>
        <p:spPr>
          <a:xfrm>
            <a:off x="735543" y="95797"/>
            <a:ext cx="9383434" cy="6420746"/>
          </a:xfrm>
          <a:prstGeom prst="rect">
            <a:avLst/>
          </a:prstGeom>
        </p:spPr>
      </p:pic>
    </p:spTree>
    <p:extLst>
      <p:ext uri="{BB962C8B-B14F-4D97-AF65-F5344CB8AC3E}">
        <p14:creationId xmlns:p14="http://schemas.microsoft.com/office/powerpoint/2010/main" val="183141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55F6-BEC5-1E72-E442-371BAF8B4FC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Public Opinion Estimates</a:t>
            </a:r>
          </a:p>
        </p:txBody>
      </p:sp>
      <p:pic>
        <p:nvPicPr>
          <p:cNvPr id="3" name="Picture 2" descr="public opinions on climate change ">
            <a:extLst>
              <a:ext uri="{FF2B5EF4-FFF2-40B4-BE49-F238E27FC236}">
                <a16:creationId xmlns:a16="http://schemas.microsoft.com/office/drawing/2014/main" id="{67016051-A364-66B5-0275-E24777A1DFC0}"/>
              </a:ext>
            </a:extLst>
          </p:cNvPr>
          <p:cNvPicPr>
            <a:picLocks noChangeAspect="1"/>
          </p:cNvPicPr>
          <p:nvPr/>
        </p:nvPicPr>
        <p:blipFill>
          <a:blip r:embed="rId2"/>
          <a:stretch>
            <a:fillRect/>
          </a:stretch>
        </p:blipFill>
        <p:spPr>
          <a:xfrm>
            <a:off x="516507" y="670033"/>
            <a:ext cx="11158985" cy="5517933"/>
          </a:xfrm>
          <a:prstGeom prst="rect">
            <a:avLst/>
          </a:prstGeom>
        </p:spPr>
      </p:pic>
    </p:spTree>
    <p:extLst>
      <p:ext uri="{BB962C8B-B14F-4D97-AF65-F5344CB8AC3E}">
        <p14:creationId xmlns:p14="http://schemas.microsoft.com/office/powerpoint/2010/main" val="2933798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CF3BD-1910-516F-B55A-27130B5F75B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Behavioral polling</a:t>
            </a:r>
          </a:p>
        </p:txBody>
      </p:sp>
      <p:pic>
        <p:nvPicPr>
          <p:cNvPr id="3" name="Picture 2" descr="communication on climate change">
            <a:extLst>
              <a:ext uri="{FF2B5EF4-FFF2-40B4-BE49-F238E27FC236}">
                <a16:creationId xmlns:a16="http://schemas.microsoft.com/office/drawing/2014/main" id="{9BB48CE5-E4AC-8C2A-6613-FB31DEB8CD32}"/>
              </a:ext>
            </a:extLst>
          </p:cNvPr>
          <p:cNvPicPr>
            <a:picLocks noChangeAspect="1"/>
          </p:cNvPicPr>
          <p:nvPr/>
        </p:nvPicPr>
        <p:blipFill>
          <a:blip r:embed="rId3"/>
          <a:stretch>
            <a:fillRect/>
          </a:stretch>
        </p:blipFill>
        <p:spPr>
          <a:xfrm>
            <a:off x="-292581" y="1697229"/>
            <a:ext cx="12777162" cy="3463541"/>
          </a:xfrm>
          <a:prstGeom prst="rect">
            <a:avLst/>
          </a:prstGeom>
        </p:spPr>
      </p:pic>
    </p:spTree>
    <p:extLst>
      <p:ext uri="{BB962C8B-B14F-4D97-AF65-F5344CB8AC3E}">
        <p14:creationId xmlns:p14="http://schemas.microsoft.com/office/powerpoint/2010/main" val="3627289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7408F-8D49-43E7-302C-CA2E45DACEE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Estimated Percentage of adults who discuss this</a:t>
            </a:r>
          </a:p>
        </p:txBody>
      </p:sp>
      <p:pic>
        <p:nvPicPr>
          <p:cNvPr id="3" name="Picture 2" descr="map of united states that shows the percentage of adults that discuss global warming">
            <a:extLst>
              <a:ext uri="{FF2B5EF4-FFF2-40B4-BE49-F238E27FC236}">
                <a16:creationId xmlns:a16="http://schemas.microsoft.com/office/drawing/2014/main" id="{4F4CD515-E718-16D4-C1F6-50174021502E}"/>
              </a:ext>
            </a:extLst>
          </p:cNvPr>
          <p:cNvPicPr>
            <a:picLocks noChangeAspect="1"/>
          </p:cNvPicPr>
          <p:nvPr/>
        </p:nvPicPr>
        <p:blipFill>
          <a:blip r:embed="rId3"/>
          <a:stretch>
            <a:fillRect/>
          </a:stretch>
        </p:blipFill>
        <p:spPr>
          <a:xfrm>
            <a:off x="523745" y="233206"/>
            <a:ext cx="10830055" cy="6858000"/>
          </a:xfrm>
          <a:prstGeom prst="rect">
            <a:avLst/>
          </a:prstGeom>
        </p:spPr>
      </p:pic>
    </p:spTree>
    <p:extLst>
      <p:ext uri="{BB962C8B-B14F-4D97-AF65-F5344CB8AC3E}">
        <p14:creationId xmlns:p14="http://schemas.microsoft.com/office/powerpoint/2010/main" val="3260217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33AEAD-8B22-BC34-113D-A4689DC58AC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FBB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D369EE0-83C8-E461-D628-4F1AD66A21C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err="1"/>
              <a:t>Comparission</a:t>
            </a:r>
            <a:endParaRPr lang="en-US" dirty="0"/>
          </a:p>
        </p:txBody>
      </p:sp>
      <p:pic>
        <p:nvPicPr>
          <p:cNvPr id="2" name="Picture 1" descr="Percentage of adults worried about climate change">
            <a:extLst>
              <a:ext uri="{FF2B5EF4-FFF2-40B4-BE49-F238E27FC236}">
                <a16:creationId xmlns:a16="http://schemas.microsoft.com/office/drawing/2014/main" id="{97F7957D-4297-E979-874D-205094FBD760}"/>
              </a:ext>
            </a:extLst>
          </p:cNvPr>
          <p:cNvPicPr>
            <a:picLocks noChangeAspect="1"/>
          </p:cNvPicPr>
          <p:nvPr/>
        </p:nvPicPr>
        <p:blipFill>
          <a:blip r:embed="rId3"/>
          <a:stretch>
            <a:fillRect/>
          </a:stretch>
        </p:blipFill>
        <p:spPr>
          <a:xfrm>
            <a:off x="641180" y="1679079"/>
            <a:ext cx="5129784" cy="3513901"/>
          </a:xfrm>
          <a:prstGeom prst="rect">
            <a:avLst/>
          </a:prstGeom>
        </p:spPr>
      </p:pic>
      <p:sp>
        <p:nvSpPr>
          <p:cNvPr id="18" name="Rectangle 17">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FBB2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omparison of two maps of people concerned with climate change and how often they discuss it">
            <a:extLst>
              <a:ext uri="{FF2B5EF4-FFF2-40B4-BE49-F238E27FC236}">
                <a16:creationId xmlns:a16="http://schemas.microsoft.com/office/drawing/2014/main" id="{BE98E1EB-59D1-CC6C-DFE4-CE8AFA127FBC}"/>
              </a:ext>
            </a:extLst>
          </p:cNvPr>
          <p:cNvPicPr>
            <a:picLocks noChangeAspect="1"/>
          </p:cNvPicPr>
          <p:nvPr/>
        </p:nvPicPr>
        <p:blipFill>
          <a:blip r:embed="rId4"/>
          <a:stretch>
            <a:fillRect/>
          </a:stretch>
        </p:blipFill>
        <p:spPr>
          <a:xfrm>
            <a:off x="6421034" y="1806706"/>
            <a:ext cx="5129784" cy="3244587"/>
          </a:xfrm>
          <a:prstGeom prst="rect">
            <a:avLst/>
          </a:prstGeom>
        </p:spPr>
      </p:pic>
    </p:spTree>
    <p:extLst>
      <p:ext uri="{BB962C8B-B14F-4D97-AF65-F5344CB8AC3E}">
        <p14:creationId xmlns:p14="http://schemas.microsoft.com/office/powerpoint/2010/main" val="4220162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r. Alison Smart">
            <a:extLst>
              <a:ext uri="{FF2B5EF4-FFF2-40B4-BE49-F238E27FC236}">
                <a16:creationId xmlns:a16="http://schemas.microsoft.com/office/drawing/2014/main" id="{D09232D3-6B5E-83F3-699A-299F4E94C01A}"/>
              </a:ext>
            </a:extLst>
          </p:cNvPr>
          <p:cNvPicPr>
            <a:picLocks noChangeAspect="1"/>
          </p:cNvPicPr>
          <p:nvPr/>
        </p:nvPicPr>
        <p:blipFill>
          <a:blip r:embed="rId3"/>
          <a:srcRect l="18563"/>
          <a:stretch>
            <a:fillRect/>
          </a:stretch>
        </p:blipFill>
        <p:spPr>
          <a:xfrm>
            <a:off x="838200" y="-3810"/>
            <a:ext cx="9928860" cy="6858001"/>
          </a:xfrm>
          <a:prstGeom prst="rect">
            <a:avLst/>
          </a:prstGeom>
        </p:spPr>
      </p:pic>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a:extLst>
              <a:ext uri="{FF2B5EF4-FFF2-40B4-BE49-F238E27FC236}">
                <a16:creationId xmlns:a16="http://schemas.microsoft.com/office/drawing/2014/main" id="{D114C255-7690-4CAF-6A9A-E9658EE13A7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Alison Smart</a:t>
            </a:r>
          </a:p>
        </p:txBody>
      </p:sp>
    </p:spTree>
    <p:extLst>
      <p:ext uri="{BB962C8B-B14F-4D97-AF65-F5344CB8AC3E}">
        <p14:creationId xmlns:p14="http://schemas.microsoft.com/office/powerpoint/2010/main" val="2081470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7DEDC-EC3A-36B2-E887-70E51BC0E82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C7B167-E756-8224-FB24-284ED967DC7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Global temperature Scenarios</a:t>
            </a:r>
          </a:p>
        </p:txBody>
      </p:sp>
      <p:pic>
        <p:nvPicPr>
          <p:cNvPr id="2" name="Picture 1" descr="Future scenarios of climate change severity based on actions taken">
            <a:extLst>
              <a:ext uri="{FF2B5EF4-FFF2-40B4-BE49-F238E27FC236}">
                <a16:creationId xmlns:a16="http://schemas.microsoft.com/office/drawing/2014/main" id="{77B558D3-FE42-4EA2-4A5A-4B576FE9B5F2}"/>
              </a:ext>
            </a:extLst>
          </p:cNvPr>
          <p:cNvPicPr>
            <a:picLocks noChangeAspect="1"/>
          </p:cNvPicPr>
          <p:nvPr/>
        </p:nvPicPr>
        <p:blipFill>
          <a:blip r:embed="rId3"/>
          <a:stretch>
            <a:fillRect/>
          </a:stretch>
        </p:blipFill>
        <p:spPr>
          <a:xfrm>
            <a:off x="0" y="575733"/>
            <a:ext cx="12192000" cy="5706533"/>
          </a:xfrm>
          <a:prstGeom prst="rect">
            <a:avLst/>
          </a:prstGeom>
        </p:spPr>
      </p:pic>
    </p:spTree>
    <p:extLst>
      <p:ext uri="{BB962C8B-B14F-4D97-AF65-F5344CB8AC3E}">
        <p14:creationId xmlns:p14="http://schemas.microsoft.com/office/powerpoint/2010/main" val="251032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62" y="546130"/>
            <a:ext cx="6100661" cy="966788"/>
          </a:xfrm>
        </p:spPr>
        <p:txBody>
          <a:bodyPr>
            <a:noAutofit/>
          </a:bodyPr>
          <a:lstStyle/>
          <a:p>
            <a:pPr algn="ctr">
              <a:lnSpc>
                <a:spcPct val="100000"/>
              </a:lnSpc>
            </a:pPr>
            <a:r>
              <a:rPr lang="en-US" sz="5400" spc="-113" dirty="0">
                <a:solidFill>
                  <a:srgbClr val="2362A8"/>
                </a:solidFill>
                <a:effectLst>
                  <a:outerShdw blurRad="38100" dist="38100" dir="2700000" algn="tl">
                    <a:srgbClr val="000000">
                      <a:alpha val="43137"/>
                    </a:srgbClr>
                  </a:outerShdw>
                </a:effectLst>
                <a:latin typeface="Arial Black" panose="020B0A04020102020204" pitchFamily="34" charset="0"/>
              </a:rPr>
              <a:t>STORY TIME</a:t>
            </a:r>
            <a:endParaRPr lang="en-US" sz="5400" dirty="0">
              <a:solidFill>
                <a:srgbClr val="2362A8"/>
              </a:solidFill>
              <a:effectLst>
                <a:outerShdw blurRad="38100" dist="38100" dir="2700000" algn="tl">
                  <a:srgbClr val="000000">
                    <a:alpha val="43137"/>
                  </a:srgbClr>
                </a:outerShdw>
              </a:effectLst>
              <a:latin typeface="Arial Black" panose="020B0A04020102020204" pitchFamily="34" charset="0"/>
            </a:endParaRPr>
          </a:p>
        </p:txBody>
      </p:sp>
      <p:sp>
        <p:nvSpPr>
          <p:cNvPr id="3" name="Subtitle 2">
            <a:extLst>
              <a:ext uri="{C183D7F6-B498-43B3-948B-1728B52AA6E4}">
                <adec:decorative xmlns:adec="http://schemas.microsoft.com/office/drawing/2017/decorative" val="1"/>
              </a:ext>
            </a:extLst>
          </p:cNvPr>
          <p:cNvSpPr>
            <a:spLocks noGrp="1"/>
          </p:cNvSpPr>
          <p:nvPr>
            <p:ph type="subTitle" idx="4294967295"/>
          </p:nvPr>
        </p:nvSpPr>
        <p:spPr>
          <a:xfrm>
            <a:off x="1524264" y="5554048"/>
            <a:ext cx="6762750" cy="1558925"/>
          </a:xfrm>
        </p:spPr>
        <p:txBody>
          <a:bodyPr>
            <a:normAutofit/>
          </a:bodyPr>
          <a:lstStyle/>
          <a:p>
            <a:pPr algn="ctr"/>
            <a:endParaRPr lang="en-US" sz="2800" b="1" i="1"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2AD1DE-8A83-6DD6-7970-96DFAC6D15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2626" y="3147592"/>
            <a:ext cx="13305578" cy="5149050"/>
          </a:xfrm>
          <a:prstGeom prst="rect">
            <a:avLst/>
          </a:prstGeom>
        </p:spPr>
      </p:pic>
      <p:sp>
        <p:nvSpPr>
          <p:cNvPr id="4" name="TextBox 3">
            <a:extLst>
              <a:ext uri="{FF2B5EF4-FFF2-40B4-BE49-F238E27FC236}">
                <a16:creationId xmlns:a16="http://schemas.microsoft.com/office/drawing/2014/main" id="{1655E05E-C65E-D197-1C7F-EC29DA53DDBC}"/>
              </a:ext>
            </a:extLst>
          </p:cNvPr>
          <p:cNvSpPr txBox="1"/>
          <p:nvPr/>
        </p:nvSpPr>
        <p:spPr>
          <a:xfrm>
            <a:off x="648336" y="2022551"/>
            <a:ext cx="4091317" cy="1815882"/>
          </a:xfrm>
          <a:prstGeom prst="rect">
            <a:avLst/>
          </a:prstGeom>
          <a:noFill/>
        </p:spPr>
        <p:txBody>
          <a:bodyPr wrap="square" lIns="91440" tIns="45720" rIns="91440" bIns="45720" rtlCol="0" anchor="t">
            <a:spAutoFit/>
          </a:bodyPr>
          <a:lstStyle/>
          <a:p>
            <a:pPr marL="571500" indent="-571500">
              <a:buFont typeface="Arial" panose="020B0604020202020204" pitchFamily="34" charset="0"/>
              <a:buChar char="•"/>
            </a:pPr>
            <a:r>
              <a:rPr lang="en-US" sz="2800" dirty="0">
                <a:solidFill>
                  <a:srgbClr val="2362A8"/>
                </a:solidFill>
              </a:rPr>
              <a:t>My Story</a:t>
            </a:r>
          </a:p>
          <a:p>
            <a:pPr marL="571500" indent="-571500">
              <a:buFont typeface="Arial" panose="020B0604020202020204" pitchFamily="34" charset="0"/>
              <a:buChar char="•"/>
            </a:pPr>
            <a:r>
              <a:rPr lang="en-US" sz="2800" dirty="0">
                <a:solidFill>
                  <a:srgbClr val="2362A8"/>
                </a:solidFill>
                <a:cs typeface="Calibri"/>
              </a:rPr>
              <a:t>Earth’s Story</a:t>
            </a:r>
            <a:endParaRPr lang="en-US" sz="2800" dirty="0">
              <a:solidFill>
                <a:srgbClr val="2362A8"/>
              </a:solidFill>
              <a:ea typeface="Calibri"/>
              <a:cs typeface="Calibri"/>
            </a:endParaRPr>
          </a:p>
          <a:p>
            <a:pPr marL="571500" indent="-571500">
              <a:buFont typeface="Arial" panose="020B0604020202020204" pitchFamily="34" charset="0"/>
              <a:buChar char="•"/>
            </a:pPr>
            <a:r>
              <a:rPr lang="en-US" sz="2800" dirty="0">
                <a:solidFill>
                  <a:srgbClr val="2362A8"/>
                </a:solidFill>
                <a:ea typeface="Calibri"/>
                <a:cs typeface="Calibri"/>
              </a:rPr>
              <a:t>UB’s Story</a:t>
            </a:r>
          </a:p>
          <a:p>
            <a:pPr marL="571500" indent="-571500">
              <a:buFont typeface="Arial" panose="020B0604020202020204" pitchFamily="34" charset="0"/>
              <a:buChar char="•"/>
            </a:pPr>
            <a:r>
              <a:rPr lang="en-US" sz="2800" dirty="0">
                <a:solidFill>
                  <a:srgbClr val="2362A8"/>
                </a:solidFill>
                <a:ea typeface="Calibri"/>
                <a:cs typeface="Calibri"/>
              </a:rPr>
              <a:t>Questions </a:t>
            </a:r>
          </a:p>
        </p:txBody>
      </p:sp>
      <p:pic>
        <p:nvPicPr>
          <p:cNvPr id="6" name="Picture 5">
            <a:extLst>
              <a:ext uri="{FF2B5EF4-FFF2-40B4-BE49-F238E27FC236}">
                <a16:creationId xmlns:a16="http://schemas.microsoft.com/office/drawing/2014/main" id="{9E9E743B-8D8A-C84D-047B-4AD3852793D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13449">
            <a:off x="7119791" y="341108"/>
            <a:ext cx="4902375" cy="4929762"/>
          </a:xfrm>
          <a:prstGeom prst="rect">
            <a:avLst/>
          </a:prstGeom>
        </p:spPr>
      </p:pic>
    </p:spTree>
    <p:extLst>
      <p:ext uri="{BB962C8B-B14F-4D97-AF65-F5344CB8AC3E}">
        <p14:creationId xmlns:p14="http://schemas.microsoft.com/office/powerpoint/2010/main" val="3929065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66D3DB-F1D0-0E84-D845-7DD01677182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Ecosystem destruction with best case scenario</a:t>
            </a:r>
          </a:p>
        </p:txBody>
      </p:sp>
      <p:sp>
        <p:nvSpPr>
          <p:cNvPr id="2" name="TextBox 1">
            <a:extLst>
              <a:ext uri="{FF2B5EF4-FFF2-40B4-BE49-F238E27FC236}">
                <a16:creationId xmlns:a16="http://schemas.microsoft.com/office/drawing/2014/main" id="{C1187CA9-8ADF-41FE-7D19-B379BE0F27EB}"/>
              </a:ext>
            </a:extLst>
          </p:cNvPr>
          <p:cNvSpPr txBox="1"/>
          <p:nvPr/>
        </p:nvSpPr>
        <p:spPr>
          <a:xfrm>
            <a:off x="2217964" y="1768928"/>
            <a:ext cx="45311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2 degrees</a:t>
            </a:r>
            <a:endParaRPr lang="en-US" dirty="0"/>
          </a:p>
        </p:txBody>
      </p:sp>
      <p:pic>
        <p:nvPicPr>
          <p:cNvPr id="4" name="Picture 3" descr="biodiversity loss based on lower warming rate">
            <a:extLst>
              <a:ext uri="{FF2B5EF4-FFF2-40B4-BE49-F238E27FC236}">
                <a16:creationId xmlns:a16="http://schemas.microsoft.com/office/drawing/2014/main" id="{D7C2D35A-C203-26DF-899B-513A2305BA10}"/>
              </a:ext>
            </a:extLst>
          </p:cNvPr>
          <p:cNvPicPr>
            <a:picLocks noChangeAspect="1"/>
          </p:cNvPicPr>
          <p:nvPr/>
        </p:nvPicPr>
        <p:blipFill>
          <a:blip r:embed="rId3"/>
          <a:stretch>
            <a:fillRect/>
          </a:stretch>
        </p:blipFill>
        <p:spPr>
          <a:xfrm>
            <a:off x="175837" y="285550"/>
            <a:ext cx="11840325" cy="6286899"/>
          </a:xfrm>
          <a:prstGeom prst="rect">
            <a:avLst/>
          </a:prstGeom>
        </p:spPr>
      </p:pic>
    </p:spTree>
    <p:extLst>
      <p:ext uri="{BB962C8B-B14F-4D97-AF65-F5344CB8AC3E}">
        <p14:creationId xmlns:p14="http://schemas.microsoft.com/office/powerpoint/2010/main" val="549565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C156-0A77-5F77-4CAE-B4549C9F638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Ecosystem destruction worst case scenario</a:t>
            </a:r>
          </a:p>
        </p:txBody>
      </p:sp>
      <p:pic>
        <p:nvPicPr>
          <p:cNvPr id="3" name="Picture 2" descr="biodiversity loss at higher warming rate">
            <a:extLst>
              <a:ext uri="{FF2B5EF4-FFF2-40B4-BE49-F238E27FC236}">
                <a16:creationId xmlns:a16="http://schemas.microsoft.com/office/drawing/2014/main" id="{568098CF-0633-59F0-FFD2-5841A66FB5E1}"/>
              </a:ext>
            </a:extLst>
          </p:cNvPr>
          <p:cNvPicPr>
            <a:picLocks noChangeAspect="1"/>
          </p:cNvPicPr>
          <p:nvPr/>
        </p:nvPicPr>
        <p:blipFill>
          <a:blip r:embed="rId3"/>
          <a:srcRect l="9578" t="789" r="12801" b="4299"/>
          <a:stretch>
            <a:fillRect/>
          </a:stretch>
        </p:blipFill>
        <p:spPr>
          <a:xfrm>
            <a:off x="593970" y="286438"/>
            <a:ext cx="11004059" cy="6059278"/>
          </a:xfrm>
          <a:prstGeom prst="rect">
            <a:avLst/>
          </a:prstGeom>
        </p:spPr>
      </p:pic>
    </p:spTree>
    <p:extLst>
      <p:ext uri="{BB962C8B-B14F-4D97-AF65-F5344CB8AC3E}">
        <p14:creationId xmlns:p14="http://schemas.microsoft.com/office/powerpoint/2010/main" val="1292770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45E8C-AA92-9FB9-C2E8-D5C6A223DE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82E736-3DC3-C7CC-38C9-5C1BFF626021}"/>
              </a:ext>
            </a:extLst>
          </p:cNvPr>
          <p:cNvSpPr>
            <a:spLocks noGrp="1"/>
          </p:cNvSpPr>
          <p:nvPr>
            <p:ph type="ctrTitle" idx="4294967295"/>
          </p:nvPr>
        </p:nvSpPr>
        <p:spPr>
          <a:xfrm>
            <a:off x="0" y="2024235"/>
            <a:ext cx="9717616" cy="966788"/>
          </a:xfrm>
        </p:spPr>
        <p:txBody>
          <a:bodyPr>
            <a:noAutofit/>
          </a:bodyPr>
          <a:lstStyle/>
          <a:p>
            <a:pPr algn="ctr">
              <a:lnSpc>
                <a:spcPct val="100000"/>
              </a:lnSpc>
            </a:pPr>
            <a:r>
              <a:rPr lang="en-US" sz="5400" spc="-113" dirty="0">
                <a:solidFill>
                  <a:srgbClr val="2362A8"/>
                </a:solidFill>
                <a:effectLst>
                  <a:outerShdw blurRad="38100" dist="38100" dir="2700000" algn="tl">
                    <a:srgbClr val="000000">
                      <a:alpha val="43137"/>
                    </a:srgbClr>
                  </a:outerShdw>
                </a:effectLst>
                <a:latin typeface="Arial Black"/>
              </a:rPr>
              <a:t>UB’S STORY</a:t>
            </a:r>
            <a:endParaRPr lang="en-US" sz="5400" spc="-113" dirty="0">
              <a:solidFill>
                <a:srgbClr val="2362A8"/>
              </a:solidFill>
              <a:effectLst>
                <a:outerShdw blurRad="38100" dist="38100" dir="2700000" algn="tl">
                  <a:srgbClr val="000000">
                    <a:alpha val="43137"/>
                  </a:srgbClr>
                </a:outerShdw>
              </a:effectLst>
              <a:latin typeface="Arial Black" panose="020B0A04020102020204" pitchFamily="34" charset="0"/>
            </a:endParaRPr>
          </a:p>
        </p:txBody>
      </p:sp>
      <p:sp>
        <p:nvSpPr>
          <p:cNvPr id="3" name="Subtitle 2">
            <a:extLst>
              <a:ext uri="{FF2B5EF4-FFF2-40B4-BE49-F238E27FC236}">
                <a16:creationId xmlns:a16="http://schemas.microsoft.com/office/drawing/2014/main" id="{34EC091D-9835-EA2F-1B81-C3BE6D64703E}"/>
              </a:ext>
              <a:ext uri="{C183D7F6-B498-43B3-948B-1728B52AA6E4}">
                <adec:decorative xmlns:adec="http://schemas.microsoft.com/office/drawing/2017/decorative" val="1"/>
              </a:ext>
            </a:extLst>
          </p:cNvPr>
          <p:cNvSpPr>
            <a:spLocks noGrp="1"/>
          </p:cNvSpPr>
          <p:nvPr>
            <p:ph type="subTitle" idx="4294967295"/>
          </p:nvPr>
        </p:nvSpPr>
        <p:spPr>
          <a:xfrm>
            <a:off x="1524264" y="5554048"/>
            <a:ext cx="6762750" cy="1558925"/>
          </a:xfrm>
        </p:spPr>
        <p:txBody>
          <a:bodyPr>
            <a:normAutofit/>
          </a:bodyPr>
          <a:lstStyle/>
          <a:p>
            <a:pPr algn="ctr"/>
            <a:endParaRPr lang="en-US" sz="2800" b="1" i="1"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FB4A43B-1290-16A0-117C-61105EDFA6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5500" y="3429000"/>
            <a:ext cx="13482999" cy="5217709"/>
          </a:xfrm>
          <a:prstGeom prst="rect">
            <a:avLst/>
          </a:prstGeom>
        </p:spPr>
      </p:pic>
      <p:pic>
        <p:nvPicPr>
          <p:cNvPr id="4" name="Picture 3">
            <a:extLst>
              <a:ext uri="{FF2B5EF4-FFF2-40B4-BE49-F238E27FC236}">
                <a16:creationId xmlns:a16="http://schemas.microsoft.com/office/drawing/2014/main" id="{0E128A86-15E8-E645-B201-824A4F9593B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13449">
            <a:off x="8347761" y="313270"/>
            <a:ext cx="3967186" cy="3989349"/>
          </a:xfrm>
          <a:prstGeom prst="rect">
            <a:avLst/>
          </a:prstGeom>
        </p:spPr>
      </p:pic>
      <p:pic>
        <p:nvPicPr>
          <p:cNvPr id="6" name="Picture 5" descr="Victor E Bull head">
            <a:extLst>
              <a:ext uri="{FF2B5EF4-FFF2-40B4-BE49-F238E27FC236}">
                <a16:creationId xmlns:a16="http://schemas.microsoft.com/office/drawing/2014/main" id="{255371B8-2B24-2FFC-BA61-EE20FF72E045}"/>
              </a:ext>
            </a:extLst>
          </p:cNvPr>
          <p:cNvPicPr>
            <a:picLocks noChangeAspect="1"/>
          </p:cNvPicPr>
          <p:nvPr/>
        </p:nvPicPr>
        <p:blipFill>
          <a:blip r:embed="rId5"/>
          <a:srcRect l="9800" t="1145" r="23138" b="47633"/>
          <a:stretch>
            <a:fillRect/>
          </a:stretch>
        </p:blipFill>
        <p:spPr>
          <a:xfrm>
            <a:off x="9436700" y="76698"/>
            <a:ext cx="1265764" cy="966788"/>
          </a:xfrm>
          <a:prstGeom prst="rect">
            <a:avLst/>
          </a:prstGeom>
        </p:spPr>
      </p:pic>
    </p:spTree>
    <p:extLst>
      <p:ext uri="{BB962C8B-B14F-4D97-AF65-F5344CB8AC3E}">
        <p14:creationId xmlns:p14="http://schemas.microsoft.com/office/powerpoint/2010/main" val="3155758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1BFC78B5-D404-9A9C-B5A3-7A4001306FF5}"/>
              </a:ext>
            </a:extLst>
          </p:cNvPr>
          <p:cNvSpPr txBox="1">
            <a:spLocks noGrp="1"/>
          </p:cNvSpPr>
          <p:nvPr>
            <p:ph type="title" idx="4294967295"/>
          </p:nvPr>
        </p:nvSpPr>
        <p:spPr>
          <a:xfrm>
            <a:off x="354027" y="805834"/>
            <a:ext cx="6324884" cy="8684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2250" b="0" kern="1200">
                <a:solidFill>
                  <a:schemeClr val="tx2"/>
                </a:solidFill>
                <a:latin typeface="+mj-lt"/>
                <a:ea typeface="Georgia" charset="0"/>
                <a:cs typeface="Georgia"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5BBB"/>
                </a:solidFill>
                <a:effectLst/>
                <a:uLnTx/>
                <a:uFillTx/>
                <a:latin typeface="Arial" panose="020B0604020202020204"/>
                <a:ea typeface="Georgia" charset="0"/>
                <a:cs typeface="Georgia" charset="0"/>
              </a:rPr>
              <a:t>About University at Buffalo</a:t>
            </a:r>
          </a:p>
        </p:txBody>
      </p:sp>
      <p:grpSp>
        <p:nvGrpSpPr>
          <p:cNvPr id="173" name="Group 172">
            <a:extLst>
              <a:ext uri="{FF2B5EF4-FFF2-40B4-BE49-F238E27FC236}">
                <a16:creationId xmlns:a16="http://schemas.microsoft.com/office/drawing/2014/main" id="{919DE9BA-26F0-3DAF-0A21-33E2CEBB59EF}"/>
              </a:ext>
              <a:ext uri="{C183D7F6-B498-43B3-948B-1728B52AA6E4}">
                <adec:decorative xmlns:adec="http://schemas.microsoft.com/office/drawing/2017/decorative" val="1"/>
              </a:ext>
            </a:extLst>
          </p:cNvPr>
          <p:cNvGrpSpPr/>
          <p:nvPr/>
        </p:nvGrpSpPr>
        <p:grpSpPr>
          <a:xfrm>
            <a:off x="886439" y="1674264"/>
            <a:ext cx="10702152" cy="4154728"/>
            <a:chOff x="1937658" y="2170215"/>
            <a:chExt cx="10881375" cy="3437907"/>
          </a:xfrm>
        </p:grpSpPr>
        <p:sp>
          <p:nvSpPr>
            <p:cNvPr id="107" name="TextBox 106">
              <a:extLst>
                <a:ext uri="{FF2B5EF4-FFF2-40B4-BE49-F238E27FC236}">
                  <a16:creationId xmlns:a16="http://schemas.microsoft.com/office/drawing/2014/main" id="{668B0336-14A6-8C24-60B8-6E6336D1258E}"/>
                </a:ext>
              </a:extLst>
            </p:cNvPr>
            <p:cNvSpPr txBox="1"/>
            <p:nvPr/>
          </p:nvSpPr>
          <p:spPr>
            <a:xfrm>
              <a:off x="2939141" y="3542805"/>
              <a:ext cx="4492831" cy="8913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Calibri"/>
                  <a:cs typeface="Calibri"/>
                </a:rPr>
                <a:t>18</a:t>
              </a:r>
              <a:r>
                <a:rPr kumimoji="0" lang="en-US" sz="1800" b="0" i="0" u="none" strike="noStrike" kern="1200" cap="none" spc="0" normalizeH="0" baseline="0" noProof="0" dirty="0">
                  <a:ln>
                    <a:noFill/>
                  </a:ln>
                  <a:solidFill>
                    <a:srgbClr val="666666"/>
                  </a:solidFill>
                  <a:effectLst/>
                  <a:uLnTx/>
                  <a:uFillTx/>
                  <a:latin typeface="Arial"/>
                  <a:ea typeface="Calibri"/>
                  <a:cs typeface="Calibri"/>
                </a:rPr>
                <a:t> Residence halls &amp; apartment complexes housing more than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6666"/>
                  </a:solidFill>
                  <a:effectLst/>
                  <a:uLnTx/>
                  <a:uFillTx/>
                  <a:latin typeface="Arial"/>
                  <a:ea typeface="Calibri"/>
                  <a:cs typeface="Calibri"/>
                </a:rPr>
                <a:t>7,000 students</a:t>
              </a:r>
            </a:p>
          </p:txBody>
        </p:sp>
        <p:sp>
          <p:nvSpPr>
            <p:cNvPr id="108" name="TextBox 107">
              <a:extLst>
                <a:ext uri="{FF2B5EF4-FFF2-40B4-BE49-F238E27FC236}">
                  <a16:creationId xmlns:a16="http://schemas.microsoft.com/office/drawing/2014/main" id="{FF909873-D3E3-DD4F-C8BA-13866F8EFED0}"/>
                </a:ext>
              </a:extLst>
            </p:cNvPr>
            <p:cNvSpPr txBox="1"/>
            <p:nvPr/>
          </p:nvSpPr>
          <p:spPr>
            <a:xfrm>
              <a:off x="8261830" y="2582882"/>
              <a:ext cx="43260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Calibri"/>
                  <a:cs typeface="Calibri"/>
                </a:rPr>
                <a:t>1,170</a:t>
              </a:r>
              <a:r>
                <a:rPr kumimoji="0" lang="en-US" sz="1800" b="0" i="0" u="none" strike="noStrike" kern="1200" cap="none" spc="0" normalizeH="0" baseline="0" noProof="0" dirty="0">
                  <a:ln>
                    <a:noFill/>
                  </a:ln>
                  <a:solidFill>
                    <a:srgbClr val="666666"/>
                  </a:solidFill>
                  <a:effectLst/>
                  <a:uLnTx/>
                  <a:uFillTx/>
                  <a:latin typeface="Arial"/>
                  <a:ea typeface="Calibri"/>
                  <a:cs typeface="Calibri"/>
                </a:rPr>
                <a:t> Acres</a:t>
              </a:r>
              <a:endParaRPr kumimoji="0" lang="en-US" sz="1800" b="0" i="0" u="none" strike="noStrike" kern="1200" cap="none" spc="0" normalizeH="0" baseline="0" noProof="0" dirty="0">
                <a:ln>
                  <a:noFill/>
                </a:ln>
                <a:solidFill>
                  <a:srgbClr val="666666"/>
                </a:solidFill>
                <a:effectLst/>
                <a:uLnTx/>
                <a:uFillTx/>
                <a:latin typeface="Arial"/>
                <a:ea typeface="+mn-ea"/>
                <a:cs typeface="+mn-cs"/>
              </a:endParaRPr>
            </a:p>
          </p:txBody>
        </p:sp>
        <p:grpSp>
          <p:nvGrpSpPr>
            <p:cNvPr id="109" name="Group 108">
              <a:extLst>
                <a:ext uri="{FF2B5EF4-FFF2-40B4-BE49-F238E27FC236}">
                  <a16:creationId xmlns:a16="http://schemas.microsoft.com/office/drawing/2014/main" id="{61DF9C9C-5E9A-3FCC-C6F5-34700507EFEA}"/>
                </a:ext>
              </a:extLst>
            </p:cNvPr>
            <p:cNvGrpSpPr/>
            <p:nvPr/>
          </p:nvGrpSpPr>
          <p:grpSpPr>
            <a:xfrm>
              <a:off x="1937658" y="2170215"/>
              <a:ext cx="6317673" cy="1963387"/>
              <a:chOff x="581891" y="1922813"/>
              <a:chExt cx="6317673" cy="1963387"/>
            </a:xfrm>
          </p:grpSpPr>
          <p:pic>
            <p:nvPicPr>
              <p:cNvPr id="115" name="Graphic 7" descr="Schoolhouse with solid fill">
                <a:extLst>
                  <a:ext uri="{FF2B5EF4-FFF2-40B4-BE49-F238E27FC236}">
                    <a16:creationId xmlns:a16="http://schemas.microsoft.com/office/drawing/2014/main" id="{C7FC478F-D9B4-159A-0F93-2442BFBCE7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891" y="1922813"/>
                <a:ext cx="914400" cy="914400"/>
              </a:xfrm>
              <a:prstGeom prst="rect">
                <a:avLst/>
              </a:prstGeom>
            </p:spPr>
          </p:pic>
          <p:sp>
            <p:nvSpPr>
              <p:cNvPr id="116" name="TextBox 115">
                <a:extLst>
                  <a:ext uri="{FF2B5EF4-FFF2-40B4-BE49-F238E27FC236}">
                    <a16:creationId xmlns:a16="http://schemas.microsoft.com/office/drawing/2014/main" id="{EF6D5239-7357-4E15-94D0-F89095F2D93C}"/>
                  </a:ext>
                </a:extLst>
              </p:cNvPr>
              <p:cNvSpPr txBox="1"/>
              <p:nvPr/>
            </p:nvSpPr>
            <p:spPr>
              <a:xfrm>
                <a:off x="1623995" y="2216727"/>
                <a:ext cx="43037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a:ea typeface="Calibri"/>
                    <a:cs typeface="Calibri"/>
                  </a:rPr>
                  <a:t>3</a:t>
                </a:r>
                <a:r>
                  <a:rPr kumimoji="0" lang="en-US" sz="1800" b="0" i="0" u="none" strike="noStrike" kern="1200" cap="none" spc="0" normalizeH="0" baseline="0" noProof="0">
                    <a:ln>
                      <a:noFill/>
                    </a:ln>
                    <a:solidFill>
                      <a:srgbClr val="666666"/>
                    </a:solidFill>
                    <a:effectLst/>
                    <a:uLnTx/>
                    <a:uFillTx/>
                    <a:latin typeface="Arial"/>
                    <a:ea typeface="Calibri"/>
                    <a:cs typeface="Calibri"/>
                  </a:rPr>
                  <a:t> Campuses</a:t>
                </a:r>
                <a:endParaRPr kumimoji="0" lang="en-US" sz="1800" b="0" i="0" u="none" strike="noStrike" kern="1200" cap="none" spc="0" normalizeH="0" baseline="0" noProof="0">
                  <a:ln>
                    <a:noFill/>
                  </a:ln>
                  <a:solidFill>
                    <a:srgbClr val="666666"/>
                  </a:solidFill>
                  <a:effectLst/>
                  <a:uLnTx/>
                  <a:uFillTx/>
                  <a:latin typeface="Arial"/>
                  <a:ea typeface="+mn-ea"/>
                  <a:cs typeface="+mn-cs"/>
                </a:endParaRPr>
              </a:p>
            </p:txBody>
          </p:sp>
          <p:pic>
            <p:nvPicPr>
              <p:cNvPr id="117" name="Graphic 10" descr="Bed with solid fill">
                <a:extLst>
                  <a:ext uri="{FF2B5EF4-FFF2-40B4-BE49-F238E27FC236}">
                    <a16:creationId xmlns:a16="http://schemas.microsoft.com/office/drawing/2014/main" id="{2FED5F7C-36A3-6B4A-B5D5-B7E4144EAC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060" y="2971800"/>
                <a:ext cx="914400" cy="914400"/>
              </a:xfrm>
              <a:prstGeom prst="rect">
                <a:avLst/>
              </a:prstGeom>
            </p:spPr>
          </p:pic>
          <p:pic>
            <p:nvPicPr>
              <p:cNvPr id="118" name="Graphic 12" descr="Forest scene with solid fill">
                <a:extLst>
                  <a:ext uri="{FF2B5EF4-FFF2-40B4-BE49-F238E27FC236}">
                    <a16:creationId xmlns:a16="http://schemas.microsoft.com/office/drawing/2014/main" id="{DB57BB09-9A8C-6130-EC87-A8F629B1F3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5787" y="1922813"/>
                <a:ext cx="914400" cy="914400"/>
              </a:xfrm>
              <a:prstGeom prst="rect">
                <a:avLst/>
              </a:prstGeom>
            </p:spPr>
          </p:pic>
          <p:pic>
            <p:nvPicPr>
              <p:cNvPr id="172" name="Graphic 171" descr="City with solid fill">
                <a:extLst>
                  <a:ext uri="{FF2B5EF4-FFF2-40B4-BE49-F238E27FC236}">
                    <a16:creationId xmlns:a16="http://schemas.microsoft.com/office/drawing/2014/main" id="{7C7F983C-5009-286B-87F1-20FC437613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85164" y="2971800"/>
                <a:ext cx="914400" cy="914400"/>
              </a:xfrm>
              <a:prstGeom prst="rect">
                <a:avLst/>
              </a:prstGeom>
            </p:spPr>
          </p:pic>
        </p:grpSp>
        <p:sp>
          <p:nvSpPr>
            <p:cNvPr id="110" name="TextBox 109">
              <a:extLst>
                <a:ext uri="{FF2B5EF4-FFF2-40B4-BE49-F238E27FC236}">
                  <a16:creationId xmlns:a16="http://schemas.microsoft.com/office/drawing/2014/main" id="{70CED61D-118D-F6CB-86B7-9E050B4C0B29}"/>
                </a:ext>
              </a:extLst>
            </p:cNvPr>
            <p:cNvSpPr txBox="1"/>
            <p:nvPr/>
          </p:nvSpPr>
          <p:spPr>
            <a:xfrm>
              <a:off x="8326202" y="3582388"/>
              <a:ext cx="43704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a:ea typeface="Calibri"/>
                  <a:cs typeface="Calibri"/>
                </a:rPr>
                <a:t>197</a:t>
              </a:r>
              <a:r>
                <a:rPr kumimoji="0" lang="en-US" sz="1800" b="0" i="0" u="none" strike="noStrike" kern="1200" cap="none" spc="0" normalizeH="0" baseline="0" noProof="0">
                  <a:ln>
                    <a:noFill/>
                  </a:ln>
                  <a:solidFill>
                    <a:srgbClr val="666666"/>
                  </a:solidFill>
                  <a:effectLst/>
                  <a:uLnTx/>
                  <a:uFillTx/>
                  <a:latin typeface="Arial"/>
                  <a:ea typeface="Calibri"/>
                  <a:cs typeface="Calibri"/>
                </a:rPr>
                <a:t> Buildings</a:t>
              </a:r>
              <a:endParaRPr kumimoji="0" lang="en-US" sz="1800" b="0" i="0" u="none" strike="noStrike" kern="1200" cap="none" spc="0" normalizeH="0" baseline="0" noProof="0">
                <a:ln>
                  <a:noFill/>
                </a:ln>
                <a:solidFill>
                  <a:srgbClr val="666666"/>
                </a:solidFill>
                <a:effectLst/>
                <a:uLnTx/>
                <a:uFillTx/>
                <a:latin typeface="Arial"/>
                <a:ea typeface="+mn-ea"/>
                <a:cs typeface="+mn-cs"/>
              </a:endParaRPr>
            </a:p>
          </p:txBody>
        </p:sp>
        <p:pic>
          <p:nvPicPr>
            <p:cNvPr id="111" name="Graphic 16" descr="Group of people with solid fill">
              <a:extLst>
                <a:ext uri="{FF2B5EF4-FFF2-40B4-BE49-F238E27FC236}">
                  <a16:creationId xmlns:a16="http://schemas.microsoft.com/office/drawing/2014/main" id="{D43D996D-0542-4B4E-AB14-A31778B6C81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40929" y="4565073"/>
              <a:ext cx="914400" cy="914400"/>
            </a:xfrm>
            <a:prstGeom prst="rect">
              <a:avLst/>
            </a:prstGeom>
          </p:spPr>
        </p:pic>
        <p:sp>
          <p:nvSpPr>
            <p:cNvPr id="112" name="TextBox 111">
              <a:extLst>
                <a:ext uri="{FF2B5EF4-FFF2-40B4-BE49-F238E27FC236}">
                  <a16:creationId xmlns:a16="http://schemas.microsoft.com/office/drawing/2014/main" id="{6AED3DCA-6447-DC4E-75A8-5F100B95DCDF}"/>
                </a:ext>
              </a:extLst>
            </p:cNvPr>
            <p:cNvSpPr txBox="1"/>
            <p:nvPr/>
          </p:nvSpPr>
          <p:spPr>
            <a:xfrm>
              <a:off x="8326202" y="4745317"/>
              <a:ext cx="4492831" cy="6621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Calibri"/>
                  <a:cs typeface="Calibri"/>
                </a:rPr>
                <a:t>5,462</a:t>
              </a:r>
              <a:r>
                <a:rPr kumimoji="0" lang="en-US" sz="1800" b="0" i="0" u="none" strike="noStrike" kern="1200" cap="none" spc="0" normalizeH="0" baseline="0" noProof="0" dirty="0">
                  <a:ln>
                    <a:noFill/>
                  </a:ln>
                  <a:solidFill>
                    <a:srgbClr val="666666"/>
                  </a:solidFill>
                  <a:effectLst/>
                  <a:uLnTx/>
                  <a:uFillTx/>
                  <a:latin typeface="Arial"/>
                  <a:ea typeface="Calibri"/>
                  <a:cs typeface="Calibri"/>
                </a:rPr>
                <a:t> Faculty and Staff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6666"/>
                  </a:solidFill>
                  <a:effectLst/>
                  <a:uLnTx/>
                  <a:uFillTx/>
                  <a:latin typeface="Arial"/>
                  <a:ea typeface="Calibri"/>
                  <a:cs typeface="Calibri"/>
                </a:rPr>
                <a:t>(full- and part-time)</a:t>
              </a:r>
              <a:endParaRPr kumimoji="0" lang="en-US" sz="1800" b="0" i="0" u="none" strike="noStrike" kern="1200" cap="none" spc="0" normalizeH="0" baseline="0" noProof="0" dirty="0">
                <a:ln>
                  <a:noFill/>
                </a:ln>
                <a:solidFill>
                  <a:srgbClr val="666666"/>
                </a:solidFill>
                <a:effectLst/>
                <a:uLnTx/>
                <a:uFillTx/>
                <a:latin typeface="Arial"/>
                <a:ea typeface="+mn-ea"/>
                <a:cs typeface="+mn-cs"/>
              </a:endParaRPr>
            </a:p>
          </p:txBody>
        </p:sp>
        <p:pic>
          <p:nvPicPr>
            <p:cNvPr id="113" name="Graphic 19" descr="Graduation cap with solid fill">
              <a:extLst>
                <a:ext uri="{FF2B5EF4-FFF2-40B4-BE49-F238E27FC236}">
                  <a16:creationId xmlns:a16="http://schemas.microsoft.com/office/drawing/2014/main" id="{91C8C48C-C6F6-A33C-8441-252D6AB68B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26722" y="4693722"/>
              <a:ext cx="914400" cy="914400"/>
            </a:xfrm>
            <a:prstGeom prst="rect">
              <a:avLst/>
            </a:prstGeom>
          </p:spPr>
        </p:pic>
        <p:sp>
          <p:nvSpPr>
            <p:cNvPr id="114" name="TextBox 113">
              <a:extLst>
                <a:ext uri="{FF2B5EF4-FFF2-40B4-BE49-F238E27FC236}">
                  <a16:creationId xmlns:a16="http://schemas.microsoft.com/office/drawing/2014/main" id="{6756BF61-C77C-BEC6-27F4-C5222C751E4F}"/>
                </a:ext>
              </a:extLst>
            </p:cNvPr>
            <p:cNvSpPr txBox="1"/>
            <p:nvPr/>
          </p:nvSpPr>
          <p:spPr>
            <a:xfrm>
              <a:off x="3055252" y="4918360"/>
              <a:ext cx="43148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Calibri"/>
                  <a:cs typeface="Calibri"/>
                </a:rPr>
                <a:t>30,452</a:t>
              </a:r>
              <a:r>
                <a:rPr kumimoji="0" lang="en-US" sz="1800" b="0" i="0" u="none" strike="noStrike" kern="1200" cap="none" spc="0" normalizeH="0" baseline="0" noProof="0" dirty="0">
                  <a:ln>
                    <a:noFill/>
                  </a:ln>
                  <a:solidFill>
                    <a:srgbClr val="666666"/>
                  </a:solidFill>
                  <a:effectLst/>
                  <a:uLnTx/>
                  <a:uFillTx/>
                  <a:latin typeface="Arial"/>
                  <a:ea typeface="Calibri"/>
                  <a:cs typeface="Calibri"/>
                </a:rPr>
                <a:t> Students</a:t>
              </a:r>
              <a:endParaRPr kumimoji="0" lang="en-US" sz="1800" b="0" i="0" u="none" strike="noStrike" kern="1200" cap="none" spc="0" normalizeH="0" baseline="0" noProof="0" dirty="0">
                <a:ln>
                  <a:noFill/>
                </a:ln>
                <a:solidFill>
                  <a:srgbClr val="666666"/>
                </a:solidFill>
                <a:effectLst/>
                <a:uLnTx/>
                <a:uFillTx/>
                <a:latin typeface="Arial"/>
                <a:ea typeface="+mn-ea"/>
                <a:cs typeface="+mn-cs"/>
              </a:endParaRPr>
            </a:p>
          </p:txBody>
        </p:sp>
      </p:grpSp>
    </p:spTree>
    <p:extLst>
      <p:ext uri="{BB962C8B-B14F-4D97-AF65-F5344CB8AC3E}">
        <p14:creationId xmlns:p14="http://schemas.microsoft.com/office/powerpoint/2010/main" val="3549896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23BC-3EE0-4886-951D-6D75D730D16F}"/>
              </a:ext>
            </a:extLst>
          </p:cNvPr>
          <p:cNvSpPr>
            <a:spLocks noGrp="1"/>
          </p:cNvSpPr>
          <p:nvPr>
            <p:ph type="title"/>
          </p:nvPr>
        </p:nvSpPr>
        <p:spPr>
          <a:xfrm>
            <a:off x="5278781" y="620720"/>
            <a:ext cx="6157545" cy="5589011"/>
          </a:xfrm>
        </p:spPr>
        <p:txBody>
          <a:bodyPr vert="horz" lIns="91440" tIns="45720" rIns="91440" bIns="45720" rtlCol="0" anchor="ctr">
            <a:normAutofit/>
          </a:bodyPr>
          <a:lstStyle/>
          <a:p>
            <a:r>
              <a:rPr lang="en-US" sz="6000" kern="1200" dirty="0">
                <a:solidFill>
                  <a:schemeClr val="tx1"/>
                </a:solidFill>
                <a:latin typeface="+mj-lt"/>
                <a:ea typeface="+mj-ea"/>
                <a:cs typeface="+mj-cs"/>
              </a:rPr>
              <a:t>University at Buffalo Current Goal: </a:t>
            </a:r>
            <a:br>
              <a:rPr lang="en-US" sz="6000" kern="1200" dirty="0">
                <a:solidFill>
                  <a:schemeClr val="tx1"/>
                </a:solidFill>
                <a:latin typeface="+mj-lt"/>
                <a:ea typeface="+mj-ea"/>
                <a:cs typeface="+mj-cs"/>
              </a:rPr>
            </a:br>
            <a:r>
              <a:rPr lang="en-US" sz="7200" b="1" kern="1200" dirty="0">
                <a:solidFill>
                  <a:schemeClr val="tx1"/>
                </a:solidFill>
                <a:latin typeface="+mj-lt"/>
                <a:ea typeface="+mj-ea"/>
                <a:cs typeface="+mj-cs"/>
              </a:rPr>
              <a:t>Zero Carbon By 2030</a:t>
            </a:r>
            <a:br>
              <a:rPr lang="en-US" sz="6000" kern="1200" dirty="0">
                <a:solidFill>
                  <a:schemeClr val="tx1"/>
                </a:solidFill>
                <a:latin typeface="+mj-lt"/>
                <a:ea typeface="+mj-ea"/>
                <a:cs typeface="+mj-cs"/>
              </a:rPr>
            </a:br>
            <a:endParaRPr lang="en-US" sz="6000" kern="1200" dirty="0">
              <a:solidFill>
                <a:schemeClr val="tx1"/>
              </a:solidFill>
              <a:latin typeface="+mj-lt"/>
              <a:ea typeface="+mj-ea"/>
              <a:cs typeface="+mj-cs"/>
            </a:endParaRPr>
          </a:p>
        </p:txBody>
      </p:sp>
      <p:grpSp>
        <p:nvGrpSpPr>
          <p:cNvPr id="4" name="Group 3">
            <a:extLst>
              <a:ext uri="{FF2B5EF4-FFF2-40B4-BE49-F238E27FC236}">
                <a16:creationId xmlns:a16="http://schemas.microsoft.com/office/drawing/2014/main" id="{FE875C59-7D00-4A5B-A69A-564667AEBCE0}"/>
              </a:ext>
              <a:ext uri="{C183D7F6-B498-43B3-948B-1728B52AA6E4}">
                <adec:decorative xmlns:adec="http://schemas.microsoft.com/office/drawing/2017/decorative" val="1"/>
              </a:ext>
            </a:extLst>
          </p:cNvPr>
          <p:cNvGrpSpPr/>
          <p:nvPr/>
        </p:nvGrpSpPr>
        <p:grpSpPr>
          <a:xfrm>
            <a:off x="633999" y="1830990"/>
            <a:ext cx="3889108" cy="3335370"/>
            <a:chOff x="633999" y="1830990"/>
            <a:chExt cx="3889108" cy="3335370"/>
          </a:xfrm>
        </p:grpSpPr>
        <p:pic>
          <p:nvPicPr>
            <p:cNvPr id="7" name="Graphic 6">
              <a:extLst>
                <a:ext uri="{FF2B5EF4-FFF2-40B4-BE49-F238E27FC236}">
                  <a16:creationId xmlns:a16="http://schemas.microsoft.com/office/drawing/2014/main" id="{A60A2687-AAB1-4D4D-977E-71B62C55ED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99" y="1830990"/>
              <a:ext cx="3684191" cy="3177192"/>
            </a:xfrm>
            <a:prstGeom prst="rect">
              <a:avLst/>
            </a:prstGeom>
          </p:spPr>
        </p:pic>
        <p:sp>
          <p:nvSpPr>
            <p:cNvPr id="3" name="Rectangle 2">
              <a:extLst>
                <a:ext uri="{FF2B5EF4-FFF2-40B4-BE49-F238E27FC236}">
                  <a16:creationId xmlns:a16="http://schemas.microsoft.com/office/drawing/2014/main" id="{B4003FF8-FFEB-437C-A91B-BE08632440C5}"/>
                </a:ext>
              </a:extLst>
            </p:cNvPr>
            <p:cNvSpPr/>
            <p:nvPr/>
          </p:nvSpPr>
          <p:spPr>
            <a:xfrm>
              <a:off x="3829050" y="4640580"/>
              <a:ext cx="694057" cy="52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15408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34341E9-9389-60A7-FCF4-08ED7A396703}"/>
              </a:ext>
            </a:extLst>
          </p:cNvPr>
          <p:cNvSpPr txBox="1">
            <a:spLocks/>
          </p:cNvSpPr>
          <p:nvPr/>
        </p:nvSpPr>
        <p:spPr>
          <a:xfrm>
            <a:off x="322220" y="3325287"/>
            <a:ext cx="3933965" cy="18345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7200" spc="-113" dirty="0">
                <a:solidFill>
                  <a:srgbClr val="2362A8"/>
                </a:solidFill>
                <a:effectLst>
                  <a:outerShdw blurRad="38100" dist="38100" dir="2700000" algn="tl">
                    <a:srgbClr val="000000">
                      <a:alpha val="43137"/>
                    </a:srgbClr>
                  </a:outerShdw>
                </a:effectLst>
                <a:latin typeface="Arial Black"/>
              </a:rPr>
              <a:t>EO22</a:t>
            </a:r>
            <a:endParaRPr lang="en-US" sz="5400" spc="-113" dirty="0">
              <a:solidFill>
                <a:srgbClr val="2362A8"/>
              </a:solidFill>
              <a:effectLst>
                <a:outerShdw blurRad="38100" dist="38100" dir="2700000" algn="tl">
                  <a:srgbClr val="000000">
                    <a:alpha val="43137"/>
                  </a:srgbClr>
                </a:outerShdw>
              </a:effectLst>
              <a:latin typeface="Arial Black" panose="020B0A04020102020204" pitchFamily="34" charset="0"/>
            </a:endParaRPr>
          </a:p>
        </p:txBody>
      </p:sp>
      <p:sp>
        <p:nvSpPr>
          <p:cNvPr id="26" name="Title 1">
            <a:extLst>
              <a:ext uri="{FF2B5EF4-FFF2-40B4-BE49-F238E27FC236}">
                <a16:creationId xmlns:a16="http://schemas.microsoft.com/office/drawing/2014/main" id="{CDEEF263-86BD-5B98-FF17-8A7340FBB957}"/>
              </a:ext>
            </a:extLst>
          </p:cNvPr>
          <p:cNvSpPr txBox="1">
            <a:spLocks/>
          </p:cNvSpPr>
          <p:nvPr/>
        </p:nvSpPr>
        <p:spPr>
          <a:xfrm>
            <a:off x="154608" y="830546"/>
            <a:ext cx="5031110" cy="296142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t>New York State </a:t>
            </a:r>
            <a:endParaRPr lang="en-US" sz="6000" b="1" dirty="0">
              <a:cs typeface="Calibri Light"/>
            </a:endParaRPr>
          </a:p>
          <a:p>
            <a:r>
              <a:rPr lang="en-US" sz="6000" dirty="0"/>
              <a:t>Climate Commitments</a:t>
            </a:r>
            <a:br>
              <a:rPr lang="en-US" sz="6000" dirty="0"/>
            </a:br>
            <a:endParaRPr lang="en-US" sz="6000" dirty="0">
              <a:cs typeface="Calibri Light"/>
            </a:endParaRPr>
          </a:p>
        </p:txBody>
      </p:sp>
      <p:graphicFrame>
        <p:nvGraphicFramePr>
          <p:cNvPr id="33" name="Content Placeholder 5" descr="Policy actions">
            <a:extLst>
              <a:ext uri="{FF2B5EF4-FFF2-40B4-BE49-F238E27FC236}">
                <a16:creationId xmlns:a16="http://schemas.microsoft.com/office/drawing/2014/main" id="{38289F1E-E7B7-49A5-9208-8CD72C82402D}"/>
              </a:ext>
            </a:extLst>
          </p:cNvPr>
          <p:cNvGraphicFramePr>
            <a:graphicFrameLocks noGrp="1"/>
          </p:cNvGraphicFramePr>
          <p:nvPr>
            <p:ph idx="1"/>
            <p:extLst>
              <p:ext uri="{D42A27DB-BD31-4B8C-83A1-F6EECF244321}">
                <p14:modId xmlns:p14="http://schemas.microsoft.com/office/powerpoint/2010/main" val="376170179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4A234AB-6234-4ED8-94BF-BC953DE9A78D}"/>
              </a:ext>
              <a:ext uri="{C183D7F6-B498-43B3-948B-1728B52AA6E4}">
                <adec:decorative xmlns:adec="http://schemas.microsoft.com/office/drawing/2017/decorative" val="0"/>
              </a:ext>
            </a:extLst>
          </p:cNvPr>
          <p:cNvSpPr>
            <a:spLocks noGrp="1"/>
          </p:cNvSpPr>
          <p:nvPr>
            <p:ph type="title"/>
          </p:nvPr>
        </p:nvSpPr>
        <p:spPr>
          <a:xfrm>
            <a:off x="454422" y="5738612"/>
            <a:ext cx="4420971" cy="620973"/>
          </a:xfrm>
          <a:solidFill>
            <a:srgbClr val="00B050"/>
          </a:solidFill>
        </p:spPr>
        <p:txBody>
          <a:bodyPr>
            <a:normAutofit/>
          </a:bodyPr>
          <a:lstStyle/>
          <a:p>
            <a:r>
              <a:rPr lang="en-US" sz="1800" b="1" dirty="0">
                <a:cs typeface="Calibri Light"/>
              </a:rPr>
              <a:t>State agencies mandated to purchase 30% Local Food by 2027</a:t>
            </a:r>
          </a:p>
        </p:txBody>
      </p:sp>
    </p:spTree>
    <p:extLst>
      <p:ext uri="{BB962C8B-B14F-4D97-AF65-F5344CB8AC3E}">
        <p14:creationId xmlns:p14="http://schemas.microsoft.com/office/powerpoint/2010/main" val="1421375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21902-B1F3-7C8F-E5E7-F14EC8A5937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E04BE120-A9F0-5130-4F5E-D9A1250B68CF}"/>
              </a:ext>
            </a:extLst>
          </p:cNvPr>
          <p:cNvSpPr>
            <a:spLocks noGrp="1"/>
          </p:cNvSpPr>
          <p:nvPr>
            <p:ph type="title"/>
          </p:nvPr>
        </p:nvSpPr>
        <p:spPr>
          <a:xfrm>
            <a:off x="673100" y="-189006"/>
            <a:ext cx="10515600" cy="1325563"/>
          </a:xfrm>
        </p:spPr>
        <p:txBody>
          <a:bodyPr>
            <a:normAutofit/>
          </a:bodyPr>
          <a:lstStyle/>
          <a:p>
            <a:r>
              <a:rPr lang="en-US" sz="2800" b="1" dirty="0"/>
              <a:t>Overall, how important is sustainability to you personally?</a:t>
            </a:r>
          </a:p>
        </p:txBody>
      </p:sp>
      <p:graphicFrame>
        <p:nvGraphicFramePr>
          <p:cNvPr id="3" name="Chart 2" descr="Employees value sustainability personally. ">
            <a:extLst>
              <a:ext uri="{FF2B5EF4-FFF2-40B4-BE49-F238E27FC236}">
                <a16:creationId xmlns:a16="http://schemas.microsoft.com/office/drawing/2014/main" id="{707E40A5-737C-D7F5-76FB-A73265770157}"/>
              </a:ext>
            </a:extLst>
          </p:cNvPr>
          <p:cNvGraphicFramePr>
            <a:graphicFrameLocks/>
          </p:cNvGraphicFramePr>
          <p:nvPr>
            <p:extLst>
              <p:ext uri="{D42A27DB-BD31-4B8C-83A1-F6EECF244321}">
                <p14:modId xmlns:p14="http://schemas.microsoft.com/office/powerpoint/2010/main" val="1590890034"/>
              </p:ext>
            </p:extLst>
          </p:nvPr>
        </p:nvGraphicFramePr>
        <p:xfrm>
          <a:off x="1161028" y="1242386"/>
          <a:ext cx="8495489" cy="45865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descr="Employees value sustainability personally. ">
            <a:extLst>
              <a:ext uri="{FF2B5EF4-FFF2-40B4-BE49-F238E27FC236}">
                <a16:creationId xmlns:a16="http://schemas.microsoft.com/office/drawing/2014/main" id="{C1BD9AE8-0056-A340-C8B7-1631E1D32FDE}"/>
              </a:ext>
            </a:extLst>
          </p:cNvPr>
          <p:cNvGraphicFramePr>
            <a:graphicFrameLocks/>
          </p:cNvGraphicFramePr>
          <p:nvPr>
            <p:extLst>
              <p:ext uri="{D42A27DB-BD31-4B8C-83A1-F6EECF244321}">
                <p14:modId xmlns:p14="http://schemas.microsoft.com/office/powerpoint/2010/main" val="3578365421"/>
              </p:ext>
            </p:extLst>
          </p:nvPr>
        </p:nvGraphicFramePr>
        <p:xfrm>
          <a:off x="240971" y="704826"/>
          <a:ext cx="5739788" cy="5124151"/>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BB075044-217F-A73E-D470-88EDB4FDE8CE}"/>
              </a:ext>
            </a:extLst>
          </p:cNvPr>
          <p:cNvSpPr txBox="1">
            <a:spLocks/>
          </p:cNvSpPr>
          <p:nvPr/>
        </p:nvSpPr>
        <p:spPr>
          <a:xfrm>
            <a:off x="2261968" y="5680707"/>
            <a:ext cx="18274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Employee</a:t>
            </a:r>
            <a:endParaRPr lang="en-US" sz="2400" b="1" dirty="0"/>
          </a:p>
        </p:txBody>
      </p:sp>
      <p:graphicFrame>
        <p:nvGraphicFramePr>
          <p:cNvPr id="6" name="Chart 5" descr="Students value sustainability personally. ">
            <a:extLst>
              <a:ext uri="{FF2B5EF4-FFF2-40B4-BE49-F238E27FC236}">
                <a16:creationId xmlns:a16="http://schemas.microsoft.com/office/drawing/2014/main" id="{EFECC8AF-C51D-20F0-40D9-35E42F8497D2}"/>
              </a:ext>
            </a:extLst>
          </p:cNvPr>
          <p:cNvGraphicFramePr>
            <a:graphicFrameLocks/>
          </p:cNvGraphicFramePr>
          <p:nvPr>
            <p:extLst>
              <p:ext uri="{D42A27DB-BD31-4B8C-83A1-F6EECF244321}">
                <p14:modId xmlns:p14="http://schemas.microsoft.com/office/powerpoint/2010/main" val="542283873"/>
              </p:ext>
            </p:extLst>
          </p:nvPr>
        </p:nvGraphicFramePr>
        <p:xfrm>
          <a:off x="5768357" y="832876"/>
          <a:ext cx="6340400" cy="4996101"/>
        </p:xfrm>
        <a:graphic>
          <a:graphicData uri="http://schemas.openxmlformats.org/drawingml/2006/chart">
            <c:chart xmlns:c="http://schemas.openxmlformats.org/drawingml/2006/chart" xmlns:r="http://schemas.openxmlformats.org/officeDocument/2006/relationships" r:id="rId5"/>
          </a:graphicData>
        </a:graphic>
      </p:graphicFrame>
      <p:sp>
        <p:nvSpPr>
          <p:cNvPr id="8" name="Title 1">
            <a:extLst>
              <a:ext uri="{FF2B5EF4-FFF2-40B4-BE49-F238E27FC236}">
                <a16:creationId xmlns:a16="http://schemas.microsoft.com/office/drawing/2014/main" id="{435EA978-03A0-0F76-7367-FAD9E5F1812D}"/>
              </a:ext>
            </a:extLst>
          </p:cNvPr>
          <p:cNvSpPr txBox="1">
            <a:spLocks/>
          </p:cNvSpPr>
          <p:nvPr/>
        </p:nvSpPr>
        <p:spPr>
          <a:xfrm>
            <a:off x="8291733" y="5575705"/>
            <a:ext cx="16382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Students</a:t>
            </a:r>
            <a:endParaRPr lang="en-US" sz="2400" b="1" dirty="0"/>
          </a:p>
        </p:txBody>
      </p:sp>
    </p:spTree>
    <p:extLst>
      <p:ext uri="{BB962C8B-B14F-4D97-AF65-F5344CB8AC3E}">
        <p14:creationId xmlns:p14="http://schemas.microsoft.com/office/powerpoint/2010/main" val="133833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CAD58-AC7A-3D25-D5DC-2D8828E8C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00635E-A054-46CC-DC94-3B4A1DA2A811}"/>
              </a:ext>
            </a:extLst>
          </p:cNvPr>
          <p:cNvSpPr>
            <a:spLocks noGrp="1"/>
          </p:cNvSpPr>
          <p:nvPr>
            <p:ph type="title"/>
          </p:nvPr>
        </p:nvSpPr>
        <p:spPr>
          <a:xfrm>
            <a:off x="673100" y="-189006"/>
            <a:ext cx="10515600" cy="1325563"/>
          </a:xfrm>
        </p:spPr>
        <p:txBody>
          <a:bodyPr>
            <a:normAutofit/>
          </a:bodyPr>
          <a:lstStyle/>
          <a:p>
            <a:r>
              <a:rPr lang="en-US" sz="2800" b="1" dirty="0"/>
              <a:t>How often have you heard that UB has/is:</a:t>
            </a:r>
          </a:p>
        </p:txBody>
      </p:sp>
      <p:graphicFrame>
        <p:nvGraphicFramePr>
          <p:cNvPr id="4" name="Chart 3" descr="Employees did not know UB was rated number 2 in the world in addressing the United Nations Sustainable Development Goal pertaining to climate action.&#10;">
            <a:extLst>
              <a:ext uri="{FF2B5EF4-FFF2-40B4-BE49-F238E27FC236}">
                <a16:creationId xmlns:a16="http://schemas.microsoft.com/office/drawing/2014/main" id="{0FA5F48E-DEE7-51FF-B9FC-2A2FBF35DA1C}"/>
              </a:ext>
            </a:extLst>
          </p:cNvPr>
          <p:cNvGraphicFramePr>
            <a:graphicFrameLocks/>
          </p:cNvGraphicFramePr>
          <p:nvPr>
            <p:extLst>
              <p:ext uri="{D42A27DB-BD31-4B8C-83A1-F6EECF244321}">
                <p14:modId xmlns:p14="http://schemas.microsoft.com/office/powerpoint/2010/main" val="1746722949"/>
              </p:ext>
            </p:extLst>
          </p:nvPr>
        </p:nvGraphicFramePr>
        <p:xfrm>
          <a:off x="823686" y="763966"/>
          <a:ext cx="5132614" cy="483885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72005DD3-7741-0FCE-FD7C-896658BD8BC4}"/>
              </a:ext>
            </a:extLst>
          </p:cNvPr>
          <p:cNvSpPr txBox="1">
            <a:spLocks/>
          </p:cNvSpPr>
          <p:nvPr/>
        </p:nvSpPr>
        <p:spPr>
          <a:xfrm>
            <a:off x="2590800" y="5380663"/>
            <a:ext cx="18274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Employee</a:t>
            </a:r>
            <a:endParaRPr lang="en-US" sz="2400" b="1" dirty="0"/>
          </a:p>
        </p:txBody>
      </p:sp>
      <p:graphicFrame>
        <p:nvGraphicFramePr>
          <p:cNvPr id="3" name="Chart 2" descr="Students did not know UB was rated number 2 in the world in addressing the United Nations Sustainable Development Goal pertaining to climate action.&#10;">
            <a:extLst>
              <a:ext uri="{FF2B5EF4-FFF2-40B4-BE49-F238E27FC236}">
                <a16:creationId xmlns:a16="http://schemas.microsoft.com/office/drawing/2014/main" id="{78A34F7D-AF70-937A-84E6-01E5C3AA20E2}"/>
              </a:ext>
            </a:extLst>
          </p:cNvPr>
          <p:cNvGraphicFramePr>
            <a:graphicFrameLocks/>
          </p:cNvGraphicFramePr>
          <p:nvPr>
            <p:extLst>
              <p:ext uri="{D42A27DB-BD31-4B8C-83A1-F6EECF244321}">
                <p14:modId xmlns:p14="http://schemas.microsoft.com/office/powerpoint/2010/main" val="3683304373"/>
              </p:ext>
            </p:extLst>
          </p:nvPr>
        </p:nvGraphicFramePr>
        <p:xfrm>
          <a:off x="6553200" y="673100"/>
          <a:ext cx="4965699" cy="4929721"/>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1">
            <a:extLst>
              <a:ext uri="{FF2B5EF4-FFF2-40B4-BE49-F238E27FC236}">
                <a16:creationId xmlns:a16="http://schemas.microsoft.com/office/drawing/2014/main" id="{F82E2AFB-5B84-257E-E733-ADA3834D2865}"/>
              </a:ext>
            </a:extLst>
          </p:cNvPr>
          <p:cNvSpPr txBox="1">
            <a:spLocks/>
          </p:cNvSpPr>
          <p:nvPr/>
        </p:nvSpPr>
        <p:spPr>
          <a:xfrm>
            <a:off x="8291734" y="5380663"/>
            <a:ext cx="16382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Students</a:t>
            </a:r>
            <a:endParaRPr lang="en-US" sz="2400" b="1" dirty="0"/>
          </a:p>
        </p:txBody>
      </p:sp>
    </p:spTree>
    <p:extLst>
      <p:ext uri="{BB962C8B-B14F-4D97-AF65-F5344CB8AC3E}">
        <p14:creationId xmlns:p14="http://schemas.microsoft.com/office/powerpoint/2010/main" val="3783325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1CAD8-3D55-2226-DDC3-EDE1157882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34E1E1-7A3B-C4D8-8ACA-CF2FC0771B52}"/>
              </a:ext>
            </a:extLst>
          </p:cNvPr>
          <p:cNvSpPr>
            <a:spLocks noGrp="1"/>
          </p:cNvSpPr>
          <p:nvPr>
            <p:ph type="title"/>
          </p:nvPr>
        </p:nvSpPr>
        <p:spPr>
          <a:xfrm>
            <a:off x="698126" y="0"/>
            <a:ext cx="10515600" cy="1325563"/>
          </a:xfrm>
        </p:spPr>
        <p:txBody>
          <a:bodyPr>
            <a:normAutofit/>
          </a:bodyPr>
          <a:lstStyle/>
          <a:p>
            <a:r>
              <a:rPr lang="en-US" sz="3200" b="1" dirty="0"/>
              <a:t>How often have you heard that UB has/is:</a:t>
            </a:r>
          </a:p>
        </p:txBody>
      </p:sp>
      <p:graphicFrame>
        <p:nvGraphicFramePr>
          <p:cNvPr id="3" name="Chart 2" descr="Employees did not know UB has :over 25,800 solar panels installed on campus. &#10;">
            <a:extLst>
              <a:ext uri="{FF2B5EF4-FFF2-40B4-BE49-F238E27FC236}">
                <a16:creationId xmlns:a16="http://schemas.microsoft.com/office/drawing/2014/main" id="{90C7A1D6-3F8B-C8A0-23F8-EC9C33985BCE}"/>
              </a:ext>
            </a:extLst>
          </p:cNvPr>
          <p:cNvGraphicFramePr>
            <a:graphicFrameLocks/>
          </p:cNvGraphicFramePr>
          <p:nvPr>
            <p:extLst>
              <p:ext uri="{D42A27DB-BD31-4B8C-83A1-F6EECF244321}">
                <p14:modId xmlns:p14="http://schemas.microsoft.com/office/powerpoint/2010/main" val="431680974"/>
              </p:ext>
            </p:extLst>
          </p:nvPr>
        </p:nvGraphicFramePr>
        <p:xfrm>
          <a:off x="-684" y="1003628"/>
          <a:ext cx="6731000" cy="492112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B5D00112-8C2A-CE1C-3DE8-6C4C85B282E0}"/>
              </a:ext>
            </a:extLst>
          </p:cNvPr>
          <p:cNvSpPr txBox="1">
            <a:spLocks/>
          </p:cNvSpPr>
          <p:nvPr/>
        </p:nvSpPr>
        <p:spPr>
          <a:xfrm>
            <a:off x="2451100" y="5602821"/>
            <a:ext cx="18274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Employee</a:t>
            </a:r>
            <a:endParaRPr lang="en-US" sz="2400" b="1" dirty="0"/>
          </a:p>
        </p:txBody>
      </p:sp>
      <p:graphicFrame>
        <p:nvGraphicFramePr>
          <p:cNvPr id="4" name="Chart 3" descr="Students did not know UB has :over 25,800 solar panels installed on campus. &#10;">
            <a:extLst>
              <a:ext uri="{FF2B5EF4-FFF2-40B4-BE49-F238E27FC236}">
                <a16:creationId xmlns:a16="http://schemas.microsoft.com/office/drawing/2014/main" id="{C0DD5C88-84AB-5D46-1B3A-6F55B25015CA}"/>
              </a:ext>
            </a:extLst>
          </p:cNvPr>
          <p:cNvGraphicFramePr>
            <a:graphicFrameLocks/>
          </p:cNvGraphicFramePr>
          <p:nvPr>
            <p:extLst>
              <p:ext uri="{D42A27DB-BD31-4B8C-83A1-F6EECF244321}">
                <p14:modId xmlns:p14="http://schemas.microsoft.com/office/powerpoint/2010/main" val="442108978"/>
              </p:ext>
            </p:extLst>
          </p:nvPr>
        </p:nvGraphicFramePr>
        <p:xfrm>
          <a:off x="5829300" y="957900"/>
          <a:ext cx="6457950" cy="5074600"/>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1">
            <a:extLst>
              <a:ext uri="{FF2B5EF4-FFF2-40B4-BE49-F238E27FC236}">
                <a16:creationId xmlns:a16="http://schemas.microsoft.com/office/drawing/2014/main" id="{21EC9883-EF23-1CEE-4245-13CAF03C766F}"/>
              </a:ext>
            </a:extLst>
          </p:cNvPr>
          <p:cNvSpPr txBox="1">
            <a:spLocks/>
          </p:cNvSpPr>
          <p:nvPr/>
        </p:nvSpPr>
        <p:spPr>
          <a:xfrm>
            <a:off x="8102601" y="5532437"/>
            <a:ext cx="16382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Students</a:t>
            </a:r>
            <a:endParaRPr lang="en-US" sz="2400" b="1" dirty="0"/>
          </a:p>
        </p:txBody>
      </p:sp>
    </p:spTree>
    <p:extLst>
      <p:ext uri="{BB962C8B-B14F-4D97-AF65-F5344CB8AC3E}">
        <p14:creationId xmlns:p14="http://schemas.microsoft.com/office/powerpoint/2010/main" val="2911946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1469-4C44-28C6-EC5F-D245A24A5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604DE1-FCFA-6728-0AD0-0BC2BD2CF595}"/>
              </a:ext>
            </a:extLst>
          </p:cNvPr>
          <p:cNvSpPr>
            <a:spLocks noGrp="1"/>
          </p:cNvSpPr>
          <p:nvPr>
            <p:ph type="title"/>
          </p:nvPr>
        </p:nvSpPr>
        <p:spPr>
          <a:xfrm>
            <a:off x="737365" y="-152400"/>
            <a:ext cx="10515600" cy="1325563"/>
          </a:xfrm>
        </p:spPr>
        <p:txBody>
          <a:bodyPr>
            <a:normAutofit/>
          </a:bodyPr>
          <a:lstStyle/>
          <a:p>
            <a:r>
              <a:rPr lang="en-US" sz="3200" b="1" dirty="0"/>
              <a:t>How often have you heard that UB has/is:</a:t>
            </a:r>
          </a:p>
        </p:txBody>
      </p:sp>
      <p:graphicFrame>
        <p:nvGraphicFramePr>
          <p:cNvPr id="3" name="Chart 2" descr="Students did not know UB captures unserved, edible food and donates it to the Western New York community.">
            <a:extLst>
              <a:ext uri="{FF2B5EF4-FFF2-40B4-BE49-F238E27FC236}">
                <a16:creationId xmlns:a16="http://schemas.microsoft.com/office/drawing/2014/main" id="{42D9DD15-B7CA-AC93-6274-DCE8C5111DDE}"/>
              </a:ext>
            </a:extLst>
          </p:cNvPr>
          <p:cNvGraphicFramePr>
            <a:graphicFrameLocks/>
          </p:cNvGraphicFramePr>
          <p:nvPr>
            <p:extLst>
              <p:ext uri="{D42A27DB-BD31-4B8C-83A1-F6EECF244321}">
                <p14:modId xmlns:p14="http://schemas.microsoft.com/office/powerpoint/2010/main" val="1101913884"/>
              </p:ext>
            </p:extLst>
          </p:nvPr>
        </p:nvGraphicFramePr>
        <p:xfrm>
          <a:off x="6568756" y="952500"/>
          <a:ext cx="5077144" cy="5016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descr="Employees did not know UB captures unserved, edible food and donates it to the Western New York community.">
            <a:extLst>
              <a:ext uri="{FF2B5EF4-FFF2-40B4-BE49-F238E27FC236}">
                <a16:creationId xmlns:a16="http://schemas.microsoft.com/office/drawing/2014/main" id="{A68D4776-78CC-0548-72AC-9F9F36956ED2}"/>
              </a:ext>
            </a:extLst>
          </p:cNvPr>
          <p:cNvGraphicFramePr>
            <a:graphicFrameLocks/>
          </p:cNvGraphicFramePr>
          <p:nvPr>
            <p:extLst>
              <p:ext uri="{D42A27DB-BD31-4B8C-83A1-F6EECF244321}">
                <p14:modId xmlns:p14="http://schemas.microsoft.com/office/powerpoint/2010/main" val="502295309"/>
              </p:ext>
            </p:extLst>
          </p:nvPr>
        </p:nvGraphicFramePr>
        <p:xfrm>
          <a:off x="405741" y="957263"/>
          <a:ext cx="6163015" cy="4902200"/>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1">
            <a:extLst>
              <a:ext uri="{FF2B5EF4-FFF2-40B4-BE49-F238E27FC236}">
                <a16:creationId xmlns:a16="http://schemas.microsoft.com/office/drawing/2014/main" id="{20D44851-6668-774B-69F7-815CC3B31707}"/>
              </a:ext>
            </a:extLst>
          </p:cNvPr>
          <p:cNvSpPr txBox="1">
            <a:spLocks/>
          </p:cNvSpPr>
          <p:nvPr/>
        </p:nvSpPr>
        <p:spPr>
          <a:xfrm>
            <a:off x="2640233" y="5481637"/>
            <a:ext cx="18274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Employee</a:t>
            </a:r>
            <a:endParaRPr lang="en-US" sz="2400" b="1" dirty="0"/>
          </a:p>
        </p:txBody>
      </p:sp>
      <p:sp>
        <p:nvSpPr>
          <p:cNvPr id="6" name="Title 1">
            <a:extLst>
              <a:ext uri="{FF2B5EF4-FFF2-40B4-BE49-F238E27FC236}">
                <a16:creationId xmlns:a16="http://schemas.microsoft.com/office/drawing/2014/main" id="{73A401B3-A890-73E4-DDC6-67BC4B1AE7FD}"/>
              </a:ext>
            </a:extLst>
          </p:cNvPr>
          <p:cNvSpPr txBox="1">
            <a:spLocks/>
          </p:cNvSpPr>
          <p:nvPr/>
        </p:nvSpPr>
        <p:spPr>
          <a:xfrm>
            <a:off x="8102601" y="5532437"/>
            <a:ext cx="16382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Students</a:t>
            </a:r>
            <a:endParaRPr lang="en-US" sz="2400" b="1" dirty="0"/>
          </a:p>
        </p:txBody>
      </p:sp>
    </p:spTree>
    <p:extLst>
      <p:ext uri="{BB962C8B-B14F-4D97-AF65-F5344CB8AC3E}">
        <p14:creationId xmlns:p14="http://schemas.microsoft.com/office/powerpoint/2010/main" val="2645725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0DFAF-8513-2AD6-D162-5A1436D61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CAD91-9E75-997F-5106-6B1E0BD42190}"/>
              </a:ext>
            </a:extLst>
          </p:cNvPr>
          <p:cNvSpPr>
            <a:spLocks noGrp="1"/>
          </p:cNvSpPr>
          <p:nvPr>
            <p:ph type="ctrTitle" idx="4294967295"/>
          </p:nvPr>
        </p:nvSpPr>
        <p:spPr>
          <a:xfrm>
            <a:off x="183309" y="2024235"/>
            <a:ext cx="9717616" cy="966788"/>
          </a:xfrm>
        </p:spPr>
        <p:txBody>
          <a:bodyPr>
            <a:noAutofit/>
          </a:bodyPr>
          <a:lstStyle/>
          <a:p>
            <a:pPr algn="ctr">
              <a:lnSpc>
                <a:spcPct val="100000"/>
              </a:lnSpc>
            </a:pPr>
            <a:r>
              <a:rPr lang="en-US" sz="5400" spc="-113" dirty="0">
                <a:solidFill>
                  <a:srgbClr val="2362A8"/>
                </a:solidFill>
                <a:effectLst>
                  <a:outerShdw blurRad="38100" dist="38100" dir="2700000" algn="tl">
                    <a:srgbClr val="000000">
                      <a:alpha val="43137"/>
                    </a:srgbClr>
                  </a:outerShdw>
                </a:effectLst>
                <a:latin typeface="Arial Black"/>
              </a:rPr>
              <a:t>MY STORY</a:t>
            </a:r>
            <a:endParaRPr lang="en-US" sz="5400" spc="-113" dirty="0">
              <a:solidFill>
                <a:srgbClr val="2362A8"/>
              </a:solidFill>
              <a:effectLst>
                <a:outerShdw blurRad="38100" dist="38100" dir="2700000" algn="tl">
                  <a:srgbClr val="000000">
                    <a:alpha val="43137"/>
                  </a:srgbClr>
                </a:outerShdw>
              </a:effectLst>
              <a:latin typeface="Arial Black" panose="020B0A04020102020204" pitchFamily="34" charset="0"/>
            </a:endParaRPr>
          </a:p>
        </p:txBody>
      </p:sp>
      <p:sp>
        <p:nvSpPr>
          <p:cNvPr id="3" name="Subtitle 2">
            <a:extLst>
              <a:ext uri="{FF2B5EF4-FFF2-40B4-BE49-F238E27FC236}">
                <a16:creationId xmlns:a16="http://schemas.microsoft.com/office/drawing/2014/main" id="{8D3FCB25-F54E-81F7-5B0C-69C8CD3BCDD5}"/>
              </a:ext>
              <a:ext uri="{C183D7F6-B498-43B3-948B-1728B52AA6E4}">
                <adec:decorative xmlns:adec="http://schemas.microsoft.com/office/drawing/2017/decorative" val="1"/>
              </a:ext>
            </a:extLst>
          </p:cNvPr>
          <p:cNvSpPr>
            <a:spLocks noGrp="1"/>
          </p:cNvSpPr>
          <p:nvPr>
            <p:ph type="subTitle" idx="4294967295"/>
          </p:nvPr>
        </p:nvSpPr>
        <p:spPr>
          <a:xfrm>
            <a:off x="1524264" y="5554048"/>
            <a:ext cx="6762750" cy="1558925"/>
          </a:xfrm>
        </p:spPr>
        <p:txBody>
          <a:bodyPr>
            <a:normAutofit/>
          </a:bodyPr>
          <a:lstStyle/>
          <a:p>
            <a:pPr algn="ctr"/>
            <a:endParaRPr lang="en-US" sz="2800" b="1" i="1"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44BA7F0-2C79-4F8F-FD6F-19DE100408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5500" y="3429000"/>
            <a:ext cx="13482999" cy="5217709"/>
          </a:xfrm>
          <a:prstGeom prst="rect">
            <a:avLst/>
          </a:prstGeom>
        </p:spPr>
      </p:pic>
      <p:pic>
        <p:nvPicPr>
          <p:cNvPr id="4" name="Picture 3">
            <a:extLst>
              <a:ext uri="{FF2B5EF4-FFF2-40B4-BE49-F238E27FC236}">
                <a16:creationId xmlns:a16="http://schemas.microsoft.com/office/drawing/2014/main" id="{5D052200-6B1D-EBB2-7410-6D02DEF9AE0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13449">
            <a:off x="8347761" y="313270"/>
            <a:ext cx="3967186" cy="3989349"/>
          </a:xfrm>
          <a:prstGeom prst="rect">
            <a:avLst/>
          </a:prstGeom>
        </p:spPr>
      </p:pic>
    </p:spTree>
    <p:extLst>
      <p:ext uri="{BB962C8B-B14F-4D97-AF65-F5344CB8AC3E}">
        <p14:creationId xmlns:p14="http://schemas.microsoft.com/office/powerpoint/2010/main" val="1205980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9F624-549D-E993-2F77-DC0AB34D86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2C888-FFDF-0564-3EB8-56E94E69C3CB}"/>
              </a:ext>
            </a:extLst>
          </p:cNvPr>
          <p:cNvSpPr>
            <a:spLocks noGrp="1"/>
          </p:cNvSpPr>
          <p:nvPr>
            <p:ph type="title"/>
          </p:nvPr>
        </p:nvSpPr>
        <p:spPr>
          <a:xfrm>
            <a:off x="473878" y="-210699"/>
            <a:ext cx="10515600" cy="1325563"/>
          </a:xfrm>
        </p:spPr>
        <p:txBody>
          <a:bodyPr/>
          <a:lstStyle/>
          <a:p>
            <a:r>
              <a:rPr lang="en-US" b="1" dirty="0"/>
              <a:t>I believe that….</a:t>
            </a:r>
          </a:p>
        </p:txBody>
      </p:sp>
      <p:graphicFrame>
        <p:nvGraphicFramePr>
          <p:cNvPr id="3" name="Chart 2" descr="Employees understand sustainability is part of their role at the university. ">
            <a:extLst>
              <a:ext uri="{FF2B5EF4-FFF2-40B4-BE49-F238E27FC236}">
                <a16:creationId xmlns:a16="http://schemas.microsoft.com/office/drawing/2014/main" id="{0744F79B-380F-7C28-4C1E-89A0C6FAE360}"/>
              </a:ext>
            </a:extLst>
          </p:cNvPr>
          <p:cNvGraphicFramePr>
            <a:graphicFrameLocks/>
          </p:cNvGraphicFramePr>
          <p:nvPr>
            <p:extLst>
              <p:ext uri="{D42A27DB-BD31-4B8C-83A1-F6EECF244321}">
                <p14:modId xmlns:p14="http://schemas.microsoft.com/office/powerpoint/2010/main" val="1060651011"/>
              </p:ext>
            </p:extLst>
          </p:nvPr>
        </p:nvGraphicFramePr>
        <p:xfrm>
          <a:off x="-315660" y="1114864"/>
          <a:ext cx="7360951" cy="4847432"/>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BE86F73A-578B-35B6-5320-F8BC8EAC04D4}"/>
              </a:ext>
            </a:extLst>
          </p:cNvPr>
          <p:cNvSpPr txBox="1">
            <a:spLocks/>
          </p:cNvSpPr>
          <p:nvPr/>
        </p:nvSpPr>
        <p:spPr>
          <a:xfrm>
            <a:off x="2451100" y="5602821"/>
            <a:ext cx="18274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Employee</a:t>
            </a:r>
            <a:endParaRPr lang="en-US" sz="2400" b="1" dirty="0"/>
          </a:p>
        </p:txBody>
      </p:sp>
      <p:graphicFrame>
        <p:nvGraphicFramePr>
          <p:cNvPr id="4" name="Chart 3" descr="Students are torn on the quesiton &quot;My lifestyle has become more sustainable since attending UB. &quot;&#10;">
            <a:extLst>
              <a:ext uri="{FF2B5EF4-FFF2-40B4-BE49-F238E27FC236}">
                <a16:creationId xmlns:a16="http://schemas.microsoft.com/office/drawing/2014/main" id="{96DDEE0D-49FE-3FB0-AEDC-CEA82BDE2C84}"/>
              </a:ext>
            </a:extLst>
          </p:cNvPr>
          <p:cNvGraphicFramePr>
            <a:graphicFrameLocks/>
          </p:cNvGraphicFramePr>
          <p:nvPr>
            <p:extLst>
              <p:ext uri="{D42A27DB-BD31-4B8C-83A1-F6EECF244321}">
                <p14:modId xmlns:p14="http://schemas.microsoft.com/office/powerpoint/2010/main" val="514249811"/>
              </p:ext>
            </p:extLst>
          </p:nvPr>
        </p:nvGraphicFramePr>
        <p:xfrm>
          <a:off x="5981699" y="884691"/>
          <a:ext cx="6365607" cy="489786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BC0DFF3E-786D-2F66-4FF3-7F3B2F1FE493}"/>
              </a:ext>
            </a:extLst>
          </p:cNvPr>
          <p:cNvSpPr txBox="1">
            <a:spLocks/>
          </p:cNvSpPr>
          <p:nvPr/>
        </p:nvSpPr>
        <p:spPr>
          <a:xfrm>
            <a:off x="8648701" y="5532437"/>
            <a:ext cx="16382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Students</a:t>
            </a:r>
            <a:endParaRPr lang="en-US" sz="2400" b="1" dirty="0"/>
          </a:p>
        </p:txBody>
      </p:sp>
    </p:spTree>
    <p:extLst>
      <p:ext uri="{BB962C8B-B14F-4D97-AF65-F5344CB8AC3E}">
        <p14:creationId xmlns:p14="http://schemas.microsoft.com/office/powerpoint/2010/main" val="1575376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502FD-7D12-FE47-5DB2-F09FD89C2C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25A259-9B05-AD7F-3C74-5D5B60E592E6}"/>
              </a:ext>
            </a:extLst>
          </p:cNvPr>
          <p:cNvSpPr>
            <a:spLocks noGrp="1"/>
          </p:cNvSpPr>
          <p:nvPr>
            <p:ph type="title"/>
          </p:nvPr>
        </p:nvSpPr>
        <p:spPr>
          <a:xfrm>
            <a:off x="594757" y="365126"/>
            <a:ext cx="10515600" cy="1325563"/>
          </a:xfrm>
        </p:spPr>
        <p:txBody>
          <a:bodyPr>
            <a:normAutofit fontScale="90000"/>
          </a:bodyPr>
          <a:lstStyle/>
          <a:p>
            <a:r>
              <a:rPr lang="en-US" sz="3100" b="1" dirty="0"/>
              <a:t>I believe that….</a:t>
            </a:r>
            <a:r>
              <a:rPr lang="en-US" sz="3100" dirty="0"/>
              <a:t> The university has a responsibility to consider its climate impact on the wider community, specifically those that may be more vulnerable to increasingly frequent or severe climate events.</a:t>
            </a:r>
            <a:br>
              <a:rPr lang="en-US" dirty="0"/>
            </a:br>
            <a:endParaRPr lang="en-US" b="1" dirty="0"/>
          </a:p>
        </p:txBody>
      </p:sp>
      <p:graphicFrame>
        <p:nvGraphicFramePr>
          <p:cNvPr id="3" name="Chart 2" descr="Employees believe that…. The university has a responsibility to consider its climate impact on the wider community, specifically those that may be more vulnerable to increasingly frequent or severe climate events.&#10;">
            <a:extLst>
              <a:ext uri="{FF2B5EF4-FFF2-40B4-BE49-F238E27FC236}">
                <a16:creationId xmlns:a16="http://schemas.microsoft.com/office/drawing/2014/main" id="{F5D4D649-E7E2-5F47-EC98-FD7DCD08466F}"/>
              </a:ext>
            </a:extLst>
          </p:cNvPr>
          <p:cNvGraphicFramePr>
            <a:graphicFrameLocks/>
          </p:cNvGraphicFramePr>
          <p:nvPr>
            <p:extLst>
              <p:ext uri="{D42A27DB-BD31-4B8C-83A1-F6EECF244321}">
                <p14:modId xmlns:p14="http://schemas.microsoft.com/office/powerpoint/2010/main" val="431425436"/>
              </p:ext>
            </p:extLst>
          </p:nvPr>
        </p:nvGraphicFramePr>
        <p:xfrm>
          <a:off x="-60595" y="1139826"/>
          <a:ext cx="7055082" cy="5353048"/>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08CD3603-FEE8-0C2F-5D67-814E1509E2F8}"/>
              </a:ext>
            </a:extLst>
          </p:cNvPr>
          <p:cNvSpPr txBox="1">
            <a:spLocks/>
          </p:cNvSpPr>
          <p:nvPr/>
        </p:nvSpPr>
        <p:spPr>
          <a:xfrm>
            <a:off x="2451100" y="5718174"/>
            <a:ext cx="18274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Employee</a:t>
            </a:r>
            <a:endParaRPr lang="en-US" sz="2400" b="1" dirty="0"/>
          </a:p>
        </p:txBody>
      </p:sp>
      <p:graphicFrame>
        <p:nvGraphicFramePr>
          <p:cNvPr id="4" name="Chart 3" descr="Students believe that…. The university has a responsibility to consider its climate impact on the wider community, specifically those that may be more vulnerable to increasingly frequent or severe climate events.&#10;">
            <a:extLst>
              <a:ext uri="{FF2B5EF4-FFF2-40B4-BE49-F238E27FC236}">
                <a16:creationId xmlns:a16="http://schemas.microsoft.com/office/drawing/2014/main" id="{FCED562F-2A6E-2DC0-FBE3-ED51270F6CF7}"/>
              </a:ext>
            </a:extLst>
          </p:cNvPr>
          <p:cNvGraphicFramePr>
            <a:graphicFrameLocks/>
          </p:cNvGraphicFramePr>
          <p:nvPr>
            <p:extLst>
              <p:ext uri="{D42A27DB-BD31-4B8C-83A1-F6EECF244321}">
                <p14:modId xmlns:p14="http://schemas.microsoft.com/office/powerpoint/2010/main" val="3804624261"/>
              </p:ext>
            </p:extLst>
          </p:nvPr>
        </p:nvGraphicFramePr>
        <p:xfrm>
          <a:off x="5886372" y="1005682"/>
          <a:ext cx="7055082" cy="5487192"/>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1">
            <a:extLst>
              <a:ext uri="{FF2B5EF4-FFF2-40B4-BE49-F238E27FC236}">
                <a16:creationId xmlns:a16="http://schemas.microsoft.com/office/drawing/2014/main" id="{2A6784E8-CA56-8F42-71C5-BA1FDAF72A0C}"/>
              </a:ext>
            </a:extLst>
          </p:cNvPr>
          <p:cNvSpPr txBox="1">
            <a:spLocks/>
          </p:cNvSpPr>
          <p:nvPr/>
        </p:nvSpPr>
        <p:spPr>
          <a:xfrm>
            <a:off x="8102601" y="5684837"/>
            <a:ext cx="16382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Students</a:t>
            </a:r>
            <a:endParaRPr lang="en-US" sz="2400" b="1" dirty="0"/>
          </a:p>
        </p:txBody>
      </p:sp>
    </p:spTree>
    <p:extLst>
      <p:ext uri="{BB962C8B-B14F-4D97-AF65-F5344CB8AC3E}">
        <p14:creationId xmlns:p14="http://schemas.microsoft.com/office/powerpoint/2010/main" val="3073468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5CC52F1-DA78-2AE3-0EA0-0E3BC2126DBD}"/>
            </a:ext>
          </a:extLst>
        </p:cNvPr>
        <p:cNvGrpSpPr/>
        <p:nvPr/>
      </p:nvGrpSpPr>
      <p:grpSpPr>
        <a:xfrm>
          <a:off x="0" y="0"/>
          <a:ext cx="0" cy="0"/>
          <a:chOff x="0" y="0"/>
          <a:chExt cx="0" cy="0"/>
        </a:xfrm>
      </p:grpSpPr>
      <p:pic>
        <p:nvPicPr>
          <p:cNvPr id="3" name="Picture 2" descr="line graphs of greenhouse gas inventory at UB">
            <a:extLst>
              <a:ext uri="{FF2B5EF4-FFF2-40B4-BE49-F238E27FC236}">
                <a16:creationId xmlns:a16="http://schemas.microsoft.com/office/drawing/2014/main" id="{89DE2BCD-0AD8-6D5B-E73B-769248C4E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76" y="-366803"/>
            <a:ext cx="8856873" cy="7591605"/>
          </a:xfrm>
          <a:prstGeom prst="rect">
            <a:avLst/>
          </a:prstGeom>
        </p:spPr>
      </p:pic>
      <p:sp>
        <p:nvSpPr>
          <p:cNvPr id="2" name="Title 1">
            <a:extLst>
              <a:ext uri="{FF2B5EF4-FFF2-40B4-BE49-F238E27FC236}">
                <a16:creationId xmlns:a16="http://schemas.microsoft.com/office/drawing/2014/main" id="{968B418E-722A-931B-3AF9-AA437AC8494F}"/>
              </a:ext>
            </a:extLst>
          </p:cNvPr>
          <p:cNvSpPr>
            <a:spLocks noGrp="1"/>
          </p:cNvSpPr>
          <p:nvPr>
            <p:ph type="title"/>
          </p:nvPr>
        </p:nvSpPr>
        <p:spPr>
          <a:xfrm>
            <a:off x="246529" y="0"/>
            <a:ext cx="10515600" cy="1325563"/>
          </a:xfrm>
        </p:spPr>
        <p:txBody>
          <a:bodyPr/>
          <a:lstStyle/>
          <a:p>
            <a:r>
              <a:rPr lang="en-US" dirty="0"/>
              <a:t>UB Greenhouse Gas Emissions</a:t>
            </a:r>
          </a:p>
        </p:txBody>
      </p:sp>
    </p:spTree>
    <p:extLst>
      <p:ext uri="{BB962C8B-B14F-4D97-AF65-F5344CB8AC3E}">
        <p14:creationId xmlns:p14="http://schemas.microsoft.com/office/powerpoint/2010/main" val="2761124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A1B2F-0CF7-690F-F927-C7830D79B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E20A43-8E1C-182B-28CC-318CC00FC433}"/>
              </a:ext>
            </a:extLst>
          </p:cNvPr>
          <p:cNvSpPr txBox="1">
            <a:spLocks noGrp="1"/>
          </p:cNvSpPr>
          <p:nvPr>
            <p:ph type="title" idx="4294967295"/>
          </p:nvPr>
        </p:nvSpPr>
        <p:spPr>
          <a:xfrm>
            <a:off x="384647" y="2300719"/>
            <a:ext cx="11043078" cy="1834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9900" b="0" i="0" u="none" strike="noStrike" kern="1200" cap="none" spc="-113" normalizeH="0" baseline="0" noProof="0" dirty="0">
                <a:ln>
                  <a:noFill/>
                </a:ln>
                <a:solidFill>
                  <a:srgbClr val="2362A8"/>
                </a:solidFill>
                <a:effectLst>
                  <a:outerShdw blurRad="38100" dist="38100" dir="2700000" algn="tl">
                    <a:srgbClr val="000000">
                      <a:alpha val="43137"/>
                    </a:srgbClr>
                  </a:outerShdw>
                </a:effectLst>
                <a:uLnTx/>
                <a:uFillTx/>
                <a:latin typeface="Arial Black"/>
                <a:ea typeface="+mj-ea"/>
                <a:cs typeface="+mj-cs"/>
              </a:rPr>
              <a:t>MTCDE</a:t>
            </a:r>
            <a:endParaRPr kumimoji="0" lang="en-US" sz="11500" b="0" i="0" u="none" strike="noStrike" kern="1200" cap="none" spc="-113" normalizeH="0" baseline="0" noProof="0" dirty="0">
              <a:ln>
                <a:noFill/>
              </a:ln>
              <a:solidFill>
                <a:srgbClr val="2362A8"/>
              </a:solidFill>
              <a:effectLst>
                <a:outerShdw blurRad="38100" dist="38100" dir="2700000" algn="tl">
                  <a:srgbClr val="000000">
                    <a:alpha val="43137"/>
                  </a:srgbClr>
                </a:outerShdw>
              </a:effectLst>
              <a:uLnTx/>
              <a:uFillTx/>
              <a:latin typeface="Arial Black" panose="020B0A04020102020204" pitchFamily="34" charset="0"/>
              <a:ea typeface="+mj-ea"/>
              <a:cs typeface="+mj-cs"/>
            </a:endParaRPr>
          </a:p>
        </p:txBody>
      </p:sp>
      <p:pic>
        <p:nvPicPr>
          <p:cNvPr id="3" name="Picture 2">
            <a:extLst>
              <a:ext uri="{FF2B5EF4-FFF2-40B4-BE49-F238E27FC236}">
                <a16:creationId xmlns:a16="http://schemas.microsoft.com/office/drawing/2014/main" id="{FD368FF0-4629-F571-C840-7271D452DA68}"/>
              </a:ext>
              <a:ext uri="{C183D7F6-B498-43B3-948B-1728B52AA6E4}">
                <adec:decorative xmlns:adec="http://schemas.microsoft.com/office/drawing/2017/decorative" val="1"/>
              </a:ext>
            </a:extLst>
          </p:cNvPr>
          <p:cNvPicPr>
            <a:picLocks noChangeAspect="1"/>
          </p:cNvPicPr>
          <p:nvPr/>
        </p:nvPicPr>
        <p:blipFill>
          <a:blip r:embed="rId3"/>
          <a:srcRect l="-72832" t="-2918" r="-15287" b="-9734"/>
          <a:stretch>
            <a:fillRect/>
          </a:stretch>
        </p:blipFill>
        <p:spPr>
          <a:xfrm>
            <a:off x="8641336" y="4549966"/>
            <a:ext cx="3550664" cy="2126255"/>
          </a:xfrm>
          <a:prstGeom prst="rect">
            <a:avLst/>
          </a:prstGeom>
        </p:spPr>
      </p:pic>
    </p:spTree>
    <p:extLst>
      <p:ext uri="{BB962C8B-B14F-4D97-AF65-F5344CB8AC3E}">
        <p14:creationId xmlns:p14="http://schemas.microsoft.com/office/powerpoint/2010/main" val="3628734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383" y="927213"/>
            <a:ext cx="2061555" cy="2061555"/>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177" y="3877891"/>
            <a:ext cx="2107276" cy="2107276"/>
          </a:xfrm>
          <a:prstGeom prst="rect">
            <a:avLst/>
          </a:prstGeom>
          <a:ln w="76200">
            <a:solidFill>
              <a:schemeClr val="bg1"/>
            </a:solidFill>
          </a:ln>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0888" y="927213"/>
            <a:ext cx="2128059" cy="2128059"/>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5949" y="3861265"/>
            <a:ext cx="2175858" cy="2175858"/>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32347" y="913357"/>
            <a:ext cx="2141046" cy="2141046"/>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4812" y="3824379"/>
            <a:ext cx="2194040" cy="2194040"/>
          </a:xfrm>
          <a:prstGeom prst="rect">
            <a:avLst/>
          </a:prstGeom>
        </p:spPr>
      </p:pic>
      <p:pic>
        <p:nvPicPr>
          <p:cNvPr id="12" name="Picture 11">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30487" y="943493"/>
            <a:ext cx="2110910" cy="2110910"/>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86913" y="861752"/>
            <a:ext cx="2190401" cy="2190401"/>
          </a:xfrm>
          <a:prstGeom prst="rect">
            <a:avLst/>
          </a:prstGeom>
        </p:spPr>
      </p:pic>
      <p:sp>
        <p:nvSpPr>
          <p:cNvPr id="24" name="Title 23"/>
          <p:cNvSpPr txBox="1">
            <a:spLocks noGrp="1"/>
          </p:cNvSpPr>
          <p:nvPr>
            <p:ph type="title" idx="4294967295"/>
          </p:nvPr>
        </p:nvSpPr>
        <p:spPr>
          <a:xfrm>
            <a:off x="1939330" y="238726"/>
            <a:ext cx="802783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UB’s 10 IN 10</a:t>
            </a:r>
          </a:p>
        </p:txBody>
      </p:sp>
      <p:sp>
        <p:nvSpPr>
          <p:cNvPr id="14" name="TextBox 13">
            <a:extLst>
              <a:ext uri="{C183D7F6-B498-43B3-948B-1728B52AA6E4}">
                <adec:decorative xmlns:adec="http://schemas.microsoft.com/office/drawing/2017/decorative" val="0"/>
              </a:ext>
            </a:extLst>
          </p:cNvPr>
          <p:cNvSpPr txBox="1"/>
          <p:nvPr/>
        </p:nvSpPr>
        <p:spPr>
          <a:xfrm>
            <a:off x="413036" y="3219639"/>
            <a:ext cx="2247558"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PUT A PRICE ON POLLUTION</a:t>
            </a:r>
          </a:p>
        </p:txBody>
      </p:sp>
      <p:sp>
        <p:nvSpPr>
          <p:cNvPr id="15" name="TextBox 14">
            <a:extLst>
              <a:ext uri="{C183D7F6-B498-43B3-948B-1728B52AA6E4}">
                <adec:decorative xmlns:adec="http://schemas.microsoft.com/office/drawing/2017/decorative" val="0"/>
              </a:ext>
            </a:extLst>
          </p:cNvPr>
          <p:cNvSpPr txBox="1"/>
          <p:nvPr/>
        </p:nvSpPr>
        <p:spPr>
          <a:xfrm>
            <a:off x="2775935" y="3219639"/>
            <a:ext cx="216546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NOT ALL ELECTRICITY IS CREATED EQUAL</a:t>
            </a:r>
          </a:p>
        </p:txBody>
      </p:sp>
      <p:sp>
        <p:nvSpPr>
          <p:cNvPr id="16" name="TextBox 15">
            <a:extLst>
              <a:ext uri="{C183D7F6-B498-43B3-948B-1728B52AA6E4}">
                <adec:decorative xmlns:adec="http://schemas.microsoft.com/office/drawing/2017/decorative" val="0"/>
              </a:ext>
            </a:extLst>
          </p:cNvPr>
          <p:cNvSpPr txBox="1"/>
          <p:nvPr/>
        </p:nvSpPr>
        <p:spPr>
          <a:xfrm>
            <a:off x="5056738" y="3219639"/>
            <a:ext cx="216546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ZERO CARBON MOBILITY</a:t>
            </a:r>
          </a:p>
        </p:txBody>
      </p:sp>
      <p:sp>
        <p:nvSpPr>
          <p:cNvPr id="17" name="TextBox 16">
            <a:extLst>
              <a:ext uri="{C183D7F6-B498-43B3-948B-1728B52AA6E4}">
                <adec:decorative xmlns:adec="http://schemas.microsoft.com/office/drawing/2017/decorative" val="0"/>
              </a:ext>
            </a:extLst>
          </p:cNvPr>
          <p:cNvSpPr txBox="1"/>
          <p:nvPr/>
        </p:nvSpPr>
        <p:spPr>
          <a:xfrm>
            <a:off x="7324812" y="3219639"/>
            <a:ext cx="216546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KEEP IT COZY AND GREEN</a:t>
            </a:r>
          </a:p>
        </p:txBody>
      </p:sp>
      <p:sp>
        <p:nvSpPr>
          <p:cNvPr id="18" name="TextBox 17">
            <a:extLst>
              <a:ext uri="{C183D7F6-B498-43B3-948B-1728B52AA6E4}">
                <adec:decorative xmlns:adec="http://schemas.microsoft.com/office/drawing/2017/decorative" val="0"/>
              </a:ext>
            </a:extLst>
          </p:cNvPr>
          <p:cNvSpPr txBox="1"/>
          <p:nvPr/>
        </p:nvSpPr>
        <p:spPr>
          <a:xfrm>
            <a:off x="9576260" y="3211326"/>
            <a:ext cx="216546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WASTE NOT</a:t>
            </a:r>
          </a:p>
        </p:txBody>
      </p:sp>
      <p:sp>
        <p:nvSpPr>
          <p:cNvPr id="19" name="TextBox 18">
            <a:extLst>
              <a:ext uri="{C183D7F6-B498-43B3-948B-1728B52AA6E4}">
                <adec:decorative xmlns:adec="http://schemas.microsoft.com/office/drawing/2017/decorative" val="0"/>
              </a:ext>
            </a:extLst>
          </p:cNvPr>
          <p:cNvSpPr txBox="1"/>
          <p:nvPr/>
        </p:nvSpPr>
        <p:spPr>
          <a:xfrm>
            <a:off x="516429" y="6061001"/>
            <a:ext cx="216546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INCREASING EFFICIENCY</a:t>
            </a:r>
          </a:p>
        </p:txBody>
      </p:sp>
      <p:sp>
        <p:nvSpPr>
          <p:cNvPr id="20" name="TextBox 19">
            <a:extLst>
              <a:ext uri="{C183D7F6-B498-43B3-948B-1728B52AA6E4}">
                <adec:decorative xmlns:adec="http://schemas.microsoft.com/office/drawing/2017/decorative" val="0"/>
              </a:ext>
            </a:extLst>
          </p:cNvPr>
          <p:cNvSpPr txBox="1"/>
          <p:nvPr/>
        </p:nvSpPr>
        <p:spPr>
          <a:xfrm>
            <a:off x="2685795" y="6055002"/>
            <a:ext cx="216546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EVERY ACTION COUNTS</a:t>
            </a:r>
          </a:p>
        </p:txBody>
      </p:sp>
      <p:sp>
        <p:nvSpPr>
          <p:cNvPr id="21" name="TextBox 20">
            <a:extLst>
              <a:ext uri="{C183D7F6-B498-43B3-948B-1728B52AA6E4}">
                <adec:decorative xmlns:adec="http://schemas.microsoft.com/office/drawing/2017/decorative" val="0"/>
              </a:ext>
            </a:extLst>
          </p:cNvPr>
          <p:cNvSpPr txBox="1"/>
          <p:nvPr/>
        </p:nvSpPr>
        <p:spPr>
          <a:xfrm>
            <a:off x="5035441" y="6062062"/>
            <a:ext cx="216546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TAKING STOCK OF OUR FOOD</a:t>
            </a:r>
          </a:p>
        </p:txBody>
      </p:sp>
      <p:sp>
        <p:nvSpPr>
          <p:cNvPr id="22" name="TextBox 21">
            <a:extLst>
              <a:ext uri="{C183D7F6-B498-43B3-948B-1728B52AA6E4}">
                <adec:decorative xmlns:adec="http://schemas.microsoft.com/office/drawing/2017/decorative" val="0"/>
              </a:ext>
            </a:extLst>
          </p:cNvPr>
          <p:cNvSpPr txBox="1"/>
          <p:nvPr/>
        </p:nvSpPr>
        <p:spPr>
          <a:xfrm>
            <a:off x="7255452" y="6052688"/>
            <a:ext cx="216546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INVESTING LOCALLY TO PROVIDE FLEXIBILITY</a:t>
            </a:r>
          </a:p>
        </p:txBody>
      </p:sp>
      <p:sp>
        <p:nvSpPr>
          <p:cNvPr id="23" name="TextBox 22">
            <a:extLst>
              <a:ext uri="{C183D7F6-B498-43B3-948B-1728B52AA6E4}">
                <adec:decorative xmlns:adec="http://schemas.microsoft.com/office/drawing/2017/decorative" val="0"/>
              </a:ext>
            </a:extLst>
          </p:cNvPr>
          <p:cNvSpPr txBox="1"/>
          <p:nvPr/>
        </p:nvSpPr>
        <p:spPr>
          <a:xfrm>
            <a:off x="9623278" y="6084401"/>
            <a:ext cx="216546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RESPONSIBLE INVESTING</a:t>
            </a:r>
          </a:p>
        </p:txBody>
      </p:sp>
      <p:sp>
        <p:nvSpPr>
          <p:cNvPr id="6" name="Rectangle 5">
            <a:extLst>
              <a:ext uri="{FF2B5EF4-FFF2-40B4-BE49-F238E27FC236}">
                <a16:creationId xmlns:a16="http://schemas.microsoft.com/office/drawing/2014/main" id="{7C332CBD-7826-A3D0-C39D-C47D1350D006}"/>
              </a:ext>
              <a:ext uri="{C183D7F6-B498-43B3-948B-1728B52AA6E4}">
                <adec:decorative xmlns:adec="http://schemas.microsoft.com/office/drawing/2017/decorative" val="1"/>
              </a:ext>
            </a:extLst>
          </p:cNvPr>
          <p:cNvSpPr/>
          <p:nvPr/>
        </p:nvSpPr>
        <p:spPr>
          <a:xfrm>
            <a:off x="2775936" y="3849385"/>
            <a:ext cx="2263410" cy="220667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19FC49-B778-58EE-574B-D082516C8F46}"/>
              </a:ext>
              <a:ext uri="{C183D7F6-B498-43B3-948B-1728B52AA6E4}">
                <adec:decorative xmlns:adec="http://schemas.microsoft.com/office/drawing/2017/decorative" val="1"/>
              </a:ext>
            </a:extLst>
          </p:cNvPr>
          <p:cNvSpPr/>
          <p:nvPr/>
        </p:nvSpPr>
        <p:spPr>
          <a:xfrm>
            <a:off x="9497163" y="3838384"/>
            <a:ext cx="2310151" cy="220667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4E054ED4-B410-3E26-98F2-E842B1CD2B80}"/>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52452" y="4039874"/>
            <a:ext cx="1822914" cy="1822914"/>
          </a:xfrm>
          <a:prstGeom prst="rect">
            <a:avLst/>
          </a:prstGeom>
        </p:spPr>
      </p:pic>
      <p:pic>
        <p:nvPicPr>
          <p:cNvPr id="34" name="Picture 33">
            <a:extLst>
              <a:ext uri="{FF2B5EF4-FFF2-40B4-BE49-F238E27FC236}">
                <a16:creationId xmlns:a16="http://schemas.microsoft.com/office/drawing/2014/main" id="{45C5F489-9A65-6987-84A4-E8B223C9AA94}"/>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47188" y="3980181"/>
            <a:ext cx="1882436" cy="1882436"/>
          </a:xfrm>
          <a:prstGeom prst="rect">
            <a:avLst/>
          </a:prstGeom>
        </p:spPr>
      </p:pic>
      <p:pic>
        <p:nvPicPr>
          <p:cNvPr id="3" name="Picture 2">
            <a:extLst>
              <a:ext uri="{FF2B5EF4-FFF2-40B4-BE49-F238E27FC236}">
                <a16:creationId xmlns:a16="http://schemas.microsoft.com/office/drawing/2014/main" id="{66ACE826-60F0-44CC-3D89-FFAB567B7D6F}"/>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74067" y="-981138"/>
            <a:ext cx="5559298" cy="3126442"/>
          </a:xfrm>
          <a:prstGeom prst="rect">
            <a:avLst/>
          </a:prstGeom>
        </p:spPr>
      </p:pic>
    </p:spTree>
    <p:extLst>
      <p:ext uri="{BB962C8B-B14F-4D97-AF65-F5344CB8AC3E}">
        <p14:creationId xmlns:p14="http://schemas.microsoft.com/office/powerpoint/2010/main" val="4062492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AD7221-D538-2B02-F288-FF516A5FDF67}"/>
              </a:ext>
            </a:extLst>
          </p:cNvPr>
          <p:cNvSpPr txBox="1">
            <a:spLocks noGrp="1"/>
          </p:cNvSpPr>
          <p:nvPr>
            <p:ph type="title" idx="4294967295"/>
          </p:nvPr>
        </p:nvSpPr>
        <p:spPr>
          <a:xfrm>
            <a:off x="2082080" y="304514"/>
            <a:ext cx="8027839"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THE THREE INTEGRATORS</a:t>
            </a:r>
          </a:p>
        </p:txBody>
      </p:sp>
      <p:pic>
        <p:nvPicPr>
          <p:cNvPr id="5" name="Picture 4">
            <a:extLst>
              <a:ext uri="{FF2B5EF4-FFF2-40B4-BE49-F238E27FC236}">
                <a16:creationId xmlns:a16="http://schemas.microsoft.com/office/drawing/2014/main" id="{A63BF85E-5846-2334-798A-127D080D31E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5598" y="1185994"/>
            <a:ext cx="2268294" cy="2268294"/>
          </a:xfrm>
          <a:prstGeom prst="rect">
            <a:avLst/>
          </a:prstGeom>
        </p:spPr>
      </p:pic>
      <p:pic>
        <p:nvPicPr>
          <p:cNvPr id="6" name="Picture 5">
            <a:extLst>
              <a:ext uri="{FF2B5EF4-FFF2-40B4-BE49-F238E27FC236}">
                <a16:creationId xmlns:a16="http://schemas.microsoft.com/office/drawing/2014/main" id="{291DE962-2CBC-333B-92F1-4B4CD1EB49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0970" y="4341054"/>
            <a:ext cx="2439142" cy="2439142"/>
          </a:xfrm>
          <a:prstGeom prst="rect">
            <a:avLst/>
          </a:prstGeom>
        </p:spPr>
      </p:pic>
      <p:sp>
        <p:nvSpPr>
          <p:cNvPr id="15" name="TextBox 14">
            <a:extLst>
              <a:ext uri="{FF2B5EF4-FFF2-40B4-BE49-F238E27FC236}">
                <a16:creationId xmlns:a16="http://schemas.microsoft.com/office/drawing/2014/main" id="{70BC9A3C-BF6B-5A3C-4F2A-A7652B812630}"/>
              </a:ext>
            </a:extLst>
          </p:cNvPr>
          <p:cNvSpPr txBox="1"/>
          <p:nvPr/>
        </p:nvSpPr>
        <p:spPr>
          <a:xfrm>
            <a:off x="3020112" y="1742424"/>
            <a:ext cx="673001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CLIMATE JUSTICE</a:t>
            </a:r>
          </a:p>
        </p:txBody>
      </p:sp>
      <p:sp>
        <p:nvSpPr>
          <p:cNvPr id="17" name="TextBox 16">
            <a:extLst>
              <a:ext uri="{FF2B5EF4-FFF2-40B4-BE49-F238E27FC236}">
                <a16:creationId xmlns:a16="http://schemas.microsoft.com/office/drawing/2014/main" id="{F9C19AA2-9C46-C6B5-6E31-833DDE98611E}"/>
              </a:ext>
            </a:extLst>
          </p:cNvPr>
          <p:cNvSpPr txBox="1"/>
          <p:nvPr/>
        </p:nvSpPr>
        <p:spPr>
          <a:xfrm>
            <a:off x="5257677" y="3621288"/>
            <a:ext cx="515005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RESILIENCE</a:t>
            </a:r>
          </a:p>
        </p:txBody>
      </p:sp>
      <p:sp>
        <p:nvSpPr>
          <p:cNvPr id="16" name="TextBox 15">
            <a:extLst>
              <a:ext uri="{FF2B5EF4-FFF2-40B4-BE49-F238E27FC236}">
                <a16:creationId xmlns:a16="http://schemas.microsoft.com/office/drawing/2014/main" id="{39E7C677-8E92-373B-418E-BB300D091AFA}"/>
              </a:ext>
            </a:extLst>
          </p:cNvPr>
          <p:cNvSpPr txBox="1"/>
          <p:nvPr/>
        </p:nvSpPr>
        <p:spPr>
          <a:xfrm>
            <a:off x="3253568" y="5285966"/>
            <a:ext cx="673001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MAKING IT HAPPEN</a:t>
            </a:r>
          </a:p>
        </p:txBody>
      </p:sp>
      <p:pic>
        <p:nvPicPr>
          <p:cNvPr id="3" name="Picture 2">
            <a:extLst>
              <a:ext uri="{FF2B5EF4-FFF2-40B4-BE49-F238E27FC236}">
                <a16:creationId xmlns:a16="http://schemas.microsoft.com/office/drawing/2014/main" id="{8B0879D3-ADFD-6366-5098-267C3C6DE06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3251" y="2742027"/>
            <a:ext cx="2311288" cy="2311288"/>
          </a:xfrm>
          <a:prstGeom prst="rect">
            <a:avLst/>
          </a:prstGeom>
        </p:spPr>
      </p:pic>
    </p:spTree>
    <p:extLst>
      <p:ext uri="{BB962C8B-B14F-4D97-AF65-F5344CB8AC3E}">
        <p14:creationId xmlns:p14="http://schemas.microsoft.com/office/powerpoint/2010/main" val="175507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e chart of greenhouse gas emissions ">
            <a:extLst>
              <a:ext uri="{FF2B5EF4-FFF2-40B4-BE49-F238E27FC236}">
                <a16:creationId xmlns:a16="http://schemas.microsoft.com/office/drawing/2014/main" id="{63A29380-B8F0-E74A-BAC3-92A7FFA321AB}"/>
              </a:ext>
            </a:extLst>
          </p:cNvPr>
          <p:cNvPicPr>
            <a:picLocks noChangeAspect="1"/>
          </p:cNvPicPr>
          <p:nvPr/>
        </p:nvPicPr>
        <p:blipFill>
          <a:blip r:embed="rId3"/>
          <a:stretch>
            <a:fillRect/>
          </a:stretch>
        </p:blipFill>
        <p:spPr>
          <a:xfrm>
            <a:off x="2109604" y="-705233"/>
            <a:ext cx="8937992" cy="7347333"/>
          </a:xfrm>
          <a:prstGeom prst="rect">
            <a:avLst/>
          </a:prstGeom>
        </p:spPr>
      </p:pic>
      <p:sp>
        <p:nvSpPr>
          <p:cNvPr id="4" name="Title 1">
            <a:extLst>
              <a:ext uri="{FF2B5EF4-FFF2-40B4-BE49-F238E27FC236}">
                <a16:creationId xmlns:a16="http://schemas.microsoft.com/office/drawing/2014/main" id="{2663B3F3-1BDA-C8EC-9C06-8FCFDD1AC57C}"/>
              </a:ext>
            </a:extLst>
          </p:cNvPr>
          <p:cNvSpPr txBox="1">
            <a:spLocks noGrp="1"/>
          </p:cNvSpPr>
          <p:nvPr>
            <p:ph type="title" idx="4294967295"/>
          </p:nvPr>
        </p:nvSpPr>
        <p:spPr>
          <a:xfrm>
            <a:off x="-2066453" y="0"/>
            <a:ext cx="11043078" cy="1834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113" normalizeH="0" baseline="0" noProof="0" dirty="0">
                <a:ln>
                  <a:noFill/>
                </a:ln>
                <a:solidFill>
                  <a:srgbClr val="2362A8"/>
                </a:solidFill>
                <a:effectLst>
                  <a:outerShdw blurRad="38100" dist="38100" dir="2700000" algn="tl">
                    <a:srgbClr val="000000">
                      <a:alpha val="43137"/>
                    </a:srgbClr>
                  </a:outerShdw>
                </a:effectLst>
                <a:uLnTx/>
                <a:uFillTx/>
                <a:latin typeface="Arial Black"/>
                <a:ea typeface="+mj-ea"/>
                <a:cs typeface="+mj-cs"/>
              </a:rPr>
              <a:t>GHG 2024</a:t>
            </a:r>
            <a:endParaRPr kumimoji="0" lang="en-US" sz="5400" b="0" i="0" u="none" strike="noStrike" kern="1200" cap="none" spc="-113" normalizeH="0" baseline="0" noProof="0" dirty="0">
              <a:ln>
                <a:noFill/>
              </a:ln>
              <a:solidFill>
                <a:srgbClr val="2362A8"/>
              </a:solidFill>
              <a:effectLst>
                <a:outerShdw blurRad="38100" dist="38100" dir="2700000" algn="tl">
                  <a:srgbClr val="000000">
                    <a:alpha val="43137"/>
                  </a:srgbClr>
                </a:outerShdw>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24867840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5659" y="708659"/>
            <a:ext cx="5440682" cy="5440682"/>
          </a:xfrm>
          <a:prstGeom prst="rect">
            <a:avLst/>
          </a:prstGeom>
        </p:spPr>
      </p:pic>
      <p:sp>
        <p:nvSpPr>
          <p:cNvPr id="2" name="Title 1">
            <a:extLst>
              <a:ext uri="{FF2B5EF4-FFF2-40B4-BE49-F238E27FC236}">
                <a16:creationId xmlns:a16="http://schemas.microsoft.com/office/drawing/2014/main" id="{F014D7DC-E2A1-FF5C-BA19-CF207A55D0F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Renewable energy</a:t>
            </a:r>
          </a:p>
        </p:txBody>
      </p:sp>
    </p:spTree>
    <p:extLst>
      <p:ext uri="{BB962C8B-B14F-4D97-AF65-F5344CB8AC3E}">
        <p14:creationId xmlns:p14="http://schemas.microsoft.com/office/powerpoint/2010/main" val="28344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42E0CD-828B-2177-C77F-69EBF022EC65}"/>
              </a:ext>
            </a:extLst>
          </p:cNvPr>
          <p:cNvSpPr>
            <a:spLocks noGrp="1"/>
          </p:cNvSpPr>
          <p:nvPr>
            <p:ph type="title" idx="4294967295"/>
          </p:nvPr>
        </p:nvSpPr>
        <p:spPr>
          <a:xfrm>
            <a:off x="609600" y="-1143000"/>
            <a:ext cx="10972800" cy="1143000"/>
          </a:xfrm>
        </p:spPr>
        <p:txBody>
          <a:bodyPr vert="horz" lIns="91440" tIns="45720" rIns="91440" bIns="45720" rtlCol="0" anchor="b">
            <a:normAutofit/>
          </a:bodyPr>
          <a:lstStyle/>
          <a:p>
            <a:r>
              <a:rPr lang="en-US" dirty="0"/>
              <a:t>Norton Solar Panels</a:t>
            </a:r>
          </a:p>
        </p:txBody>
      </p:sp>
      <p:pic>
        <p:nvPicPr>
          <p:cNvPr id="2" name="Picture 1" descr="solar panels on norton hall"/>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4519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FD0AA-0BE7-FC26-7C35-EF0B84F80F56}"/>
              </a:ext>
            </a:extLst>
          </p:cNvPr>
          <p:cNvSpPr>
            <a:spLocks noGrp="1"/>
          </p:cNvSpPr>
          <p:nvPr>
            <p:ph type="title"/>
          </p:nvPr>
        </p:nvSpPr>
        <p:spPr>
          <a:xfrm>
            <a:off x="304800" y="-443198"/>
            <a:ext cx="11684000" cy="443198"/>
          </a:xfrm>
        </p:spPr>
        <p:txBody>
          <a:bodyPr vert="horz" lIns="0" tIns="0" rIns="0" bIns="0" rtlCol="0" anchor="b" anchorCtr="0">
            <a:spAutoFit/>
          </a:bodyPr>
          <a:lstStyle/>
          <a:p>
            <a:r>
              <a:rPr lang="en-US" dirty="0"/>
              <a:t>Solar Strand</a:t>
            </a:r>
          </a:p>
        </p:txBody>
      </p:sp>
      <p:pic>
        <p:nvPicPr>
          <p:cNvPr id="4" name="Content Placeholder 3" descr="solar strand"/>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8128000"/>
          </a:xfrm>
        </p:spPr>
      </p:pic>
    </p:spTree>
    <p:extLst>
      <p:ext uri="{BB962C8B-B14F-4D97-AF65-F5344CB8AC3E}">
        <p14:creationId xmlns:p14="http://schemas.microsoft.com/office/powerpoint/2010/main" val="125448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sp>
        <p:nvSpPr>
          <p:cNvPr id="2" name="Title 1" descr="Images of the IBM plant in Endicott New York">
            <a:extLst>
              <a:ext uri="{FF2B5EF4-FFF2-40B4-BE49-F238E27FC236}">
                <a16:creationId xmlns:a16="http://schemas.microsoft.com/office/drawing/2014/main" id="{CAA27052-B95C-8216-7768-161B3647B6EF}"/>
              </a:ext>
            </a:extLst>
          </p:cNvPr>
          <p:cNvSpPr txBox="1">
            <a:spLocks noGrp="1"/>
          </p:cNvSpPr>
          <p:nvPr>
            <p:ph type="title" idx="4294967295"/>
          </p:nvPr>
        </p:nvSpPr>
        <p:spPr>
          <a:xfrm>
            <a:off x="3801036" y="3196891"/>
            <a:ext cx="6096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Images of the IBM plant in Endicott New York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58" name="Google Shape;158;p59" descr="Images of the IBM plant in Endicott New York"/>
          <p:cNvPicPr preferRelativeResize="0"/>
          <p:nvPr/>
        </p:nvPicPr>
        <p:blipFill rotWithShape="1">
          <a:blip r:embed="rId3"/>
          <a:srcRect t="1235" r="1" b="11879"/>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p:spPr>
      </p:pic>
      <p:pic>
        <p:nvPicPr>
          <p:cNvPr id="159" name="Google Shape;159;p59" descr="Images of the IBM plant in Endicott New York"/>
          <p:cNvPicPr preferRelativeResize="0"/>
          <p:nvPr/>
        </p:nvPicPr>
        <p:blipFill rotWithShape="1">
          <a:blip r:embed="rId4"/>
          <a:srcRect r="7752" b="2"/>
          <a:stretch>
            <a:fillRect/>
          </a:stretch>
        </p:blipFill>
        <p:spPr>
          <a:xfrm>
            <a:off x="20" y="4069976"/>
            <a:ext cx="3535311" cy="2788023"/>
          </a:xfrm>
          <a:prstGeom prst="rect">
            <a:avLst/>
          </a:prstGeom>
          <a:noFill/>
        </p:spPr>
      </p:pic>
      <p:pic>
        <p:nvPicPr>
          <p:cNvPr id="160" name="Google Shape;160;p59" descr="Images of the IBM plant in Endicott New York"/>
          <p:cNvPicPr preferRelativeResize="0"/>
          <p:nvPr/>
        </p:nvPicPr>
        <p:blipFill rotWithShape="1">
          <a:blip r:embed="rId5"/>
          <a:srcRect l="250" r="1" b="1"/>
          <a:stretch>
            <a:fillRect/>
          </a:stretch>
        </p:blipFill>
        <p:spPr>
          <a:xfrm>
            <a:off x="3701453" y="3663575"/>
            <a:ext cx="4789093" cy="3600824"/>
          </a:xfrm>
          <a:prstGeom prst="rect">
            <a:avLst/>
          </a:prstGeom>
          <a:noFill/>
        </p:spPr>
      </p:pic>
      <p:pic>
        <p:nvPicPr>
          <p:cNvPr id="162" name="Google Shape;162;p59" descr="Images of the IBM plant in Endicott New York"/>
          <p:cNvPicPr preferRelativeResize="0"/>
          <p:nvPr/>
        </p:nvPicPr>
        <p:blipFill rotWithShape="1">
          <a:blip r:embed="rId6"/>
          <a:srcRect l="3711" r="2682" b="2"/>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p:spPr>
      </p:pic>
      <p:pic>
        <p:nvPicPr>
          <p:cNvPr id="161" name="Google Shape;161;p59" descr="Billboard with IBM toxics listed"/>
          <p:cNvPicPr preferRelativeResize="0"/>
          <p:nvPr/>
        </p:nvPicPr>
        <p:blipFill rotWithShape="1">
          <a:blip r:embed="rId7"/>
          <a:srcRect r="12561" b="-3"/>
          <a:stretch>
            <a:fillRect/>
          </a:stretch>
        </p:blipFill>
        <p:spPr>
          <a:xfrm>
            <a:off x="8646161" y="4069976"/>
            <a:ext cx="3545840" cy="2788024"/>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A1A52-8FE3-CCAE-D9AE-79194327C141}"/>
              </a:ext>
            </a:extLst>
          </p:cNvPr>
          <p:cNvSpPr>
            <a:spLocks noGrp="1"/>
          </p:cNvSpPr>
          <p:nvPr>
            <p:ph type="title"/>
          </p:nvPr>
        </p:nvSpPr>
        <p:spPr>
          <a:xfrm>
            <a:off x="304800" y="-443198"/>
            <a:ext cx="11684000" cy="443198"/>
          </a:xfrm>
        </p:spPr>
        <p:txBody>
          <a:bodyPr vert="horz" lIns="0" tIns="0" rIns="0" bIns="0" rtlCol="0" anchor="b" anchorCtr="0">
            <a:spAutoFit/>
          </a:bodyPr>
          <a:lstStyle/>
          <a:p>
            <a:r>
              <a:rPr lang="en-US" dirty="0"/>
              <a:t>Solar Field</a:t>
            </a:r>
          </a:p>
        </p:txBody>
      </p:sp>
      <p:pic>
        <p:nvPicPr>
          <p:cNvPr id="3" name="Picture 2" descr="solar panel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1"/>
            <a:ext cx="13214252" cy="9910689"/>
          </a:xfrm>
          <a:prstGeom prst="rect">
            <a:avLst/>
          </a:prstGeom>
        </p:spPr>
      </p:pic>
    </p:spTree>
    <p:extLst>
      <p:ext uri="{BB962C8B-B14F-4D97-AF65-F5344CB8AC3E}">
        <p14:creationId xmlns:p14="http://schemas.microsoft.com/office/powerpoint/2010/main" val="4010729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erial view of a solar field located behind the UB North Campus which can be seen in the background. ">
            <a:extLst>
              <a:ext uri="{FF2B5EF4-FFF2-40B4-BE49-F238E27FC236}">
                <a16:creationId xmlns:a16="http://schemas.microsoft.com/office/drawing/2014/main" id="{0B6B74DB-458F-41A0-AA31-08F16A95A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6"/>
            <a:ext cx="12192000" cy="69114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E01DD0-8C5C-245A-3F3E-118910E0345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Solar Stroll</a:t>
            </a:r>
          </a:p>
        </p:txBody>
      </p:sp>
    </p:spTree>
    <p:extLst>
      <p:ext uri="{BB962C8B-B14F-4D97-AF65-F5344CB8AC3E}">
        <p14:creationId xmlns:p14="http://schemas.microsoft.com/office/powerpoint/2010/main" val="4174186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410FA-21D1-38E1-5C4B-917F7D4EDB9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Bizer Arrays</a:t>
            </a:r>
          </a:p>
        </p:txBody>
      </p:sp>
      <p:pic>
        <p:nvPicPr>
          <p:cNvPr id="2050" name="Picture 2" descr="Aerial image of the new solar field install along the Audubon Parkway near Bizer Creek on North Campus in September 2021.&lt;br /&gt;&#10;&lt;br /&gt;&#10;Photographer: Douglas Levere">
            <a:extLst>
              <a:ext uri="{FF2B5EF4-FFF2-40B4-BE49-F238E27FC236}">
                <a16:creationId xmlns:a16="http://schemas.microsoft.com/office/drawing/2014/main" id="{B45C575D-632A-4821-AAC0-A3CC2B03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172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885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4BECF-2929-0056-2DE8-1713C8969D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Beane Panels</a:t>
            </a:r>
          </a:p>
        </p:txBody>
      </p:sp>
      <p:pic>
        <p:nvPicPr>
          <p:cNvPr id="10242" name="Picture 2" descr="solar panels on buildings">
            <a:extLst>
              <a:ext uri="{FF2B5EF4-FFF2-40B4-BE49-F238E27FC236}">
                <a16:creationId xmlns:a16="http://schemas.microsoft.com/office/drawing/2014/main" id="{74F5E996-7E7D-04AB-2B81-5533DB884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867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0C9C7-87E3-61D2-D1AE-0C366FEE4DE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UB Scope 2 Emissions over time</a:t>
            </a:r>
          </a:p>
        </p:txBody>
      </p:sp>
      <p:pic>
        <p:nvPicPr>
          <p:cNvPr id="3" name="Picture 2" descr="line graph of emissions based on energy consumption at UB">
            <a:extLst>
              <a:ext uri="{FF2B5EF4-FFF2-40B4-BE49-F238E27FC236}">
                <a16:creationId xmlns:a16="http://schemas.microsoft.com/office/drawing/2014/main" id="{03C7E1A4-B78A-5EED-34AC-5E19DC3E6A29}"/>
              </a:ext>
            </a:extLst>
          </p:cNvPr>
          <p:cNvPicPr>
            <a:picLocks noChangeAspect="1"/>
          </p:cNvPicPr>
          <p:nvPr/>
        </p:nvPicPr>
        <p:blipFill>
          <a:blip r:embed="rId3"/>
          <a:srcRect t="3614" r="4398"/>
          <a:stretch>
            <a:fillRect/>
          </a:stretch>
        </p:blipFill>
        <p:spPr>
          <a:xfrm>
            <a:off x="0" y="415452"/>
            <a:ext cx="11942284" cy="6104112"/>
          </a:xfrm>
          <a:prstGeom prst="rect">
            <a:avLst/>
          </a:prstGeom>
        </p:spPr>
      </p:pic>
    </p:spTree>
    <p:extLst>
      <p:ext uri="{BB962C8B-B14F-4D97-AF65-F5344CB8AC3E}">
        <p14:creationId xmlns:p14="http://schemas.microsoft.com/office/powerpoint/2010/main" val="1909471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38002C-6586-7D65-09C0-0BC3094404E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2794" y="445794"/>
            <a:ext cx="5966411" cy="5966411"/>
          </a:xfrm>
          <a:prstGeom prst="rect">
            <a:avLst/>
          </a:prstGeom>
        </p:spPr>
      </p:pic>
      <p:sp>
        <p:nvSpPr>
          <p:cNvPr id="3" name="Title 2">
            <a:extLst>
              <a:ext uri="{FF2B5EF4-FFF2-40B4-BE49-F238E27FC236}">
                <a16:creationId xmlns:a16="http://schemas.microsoft.com/office/drawing/2014/main" id="{CB37B39E-6ACC-A706-4D5A-CAA1FBB1711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Mobility</a:t>
            </a:r>
          </a:p>
        </p:txBody>
      </p:sp>
    </p:spTree>
    <p:extLst>
      <p:ext uri="{BB962C8B-B14F-4D97-AF65-F5344CB8AC3E}">
        <p14:creationId xmlns:p14="http://schemas.microsoft.com/office/powerpoint/2010/main" val="128946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next to a blue truck">
            <a:extLst>
              <a:ext uri="{FF2B5EF4-FFF2-40B4-BE49-F238E27FC236}">
                <a16:creationId xmlns:a16="http://schemas.microsoft.com/office/drawing/2014/main" id="{79BFE452-FE00-0C62-3EEF-CA9A27EAEA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8" y="-634181"/>
            <a:ext cx="12189542" cy="8126361"/>
          </a:xfrm>
          <a:prstGeom prst="rect">
            <a:avLst/>
          </a:prstGeom>
        </p:spPr>
      </p:pic>
      <p:sp>
        <p:nvSpPr>
          <p:cNvPr id="2" name="Title 1">
            <a:extLst>
              <a:ext uri="{FF2B5EF4-FFF2-40B4-BE49-F238E27FC236}">
                <a16:creationId xmlns:a16="http://schemas.microsoft.com/office/drawing/2014/main" id="{8A08444B-3637-E342-6C7A-730B0D048A1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Fleet</a:t>
            </a:r>
          </a:p>
        </p:txBody>
      </p:sp>
    </p:spTree>
    <p:extLst>
      <p:ext uri="{BB962C8B-B14F-4D97-AF65-F5344CB8AC3E}">
        <p14:creationId xmlns:p14="http://schemas.microsoft.com/office/powerpoint/2010/main" val="3101364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5778C4-5EA0-79EE-A6A5-EA99AEB97022}"/>
              </a:ext>
            </a:extLst>
          </p:cNvPr>
          <p:cNvSpPr txBox="1">
            <a:spLocks noGrp="1"/>
          </p:cNvSpPr>
          <p:nvPr>
            <p:ph type="title" idx="4294967295"/>
          </p:nvPr>
        </p:nvSpPr>
        <p:spPr>
          <a:xfrm>
            <a:off x="7592690" y="3167346"/>
            <a:ext cx="4078610" cy="20650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mj-lt"/>
                <a:ea typeface="+mj-ea"/>
                <a:cs typeface="+mj-cs"/>
              </a:rPr>
              <a:t>Fleet Fuel</a:t>
            </a:r>
            <a:br>
              <a:rPr kumimoji="0" lang="en-US" sz="6000" b="0" i="0" u="none" strike="noStrike" kern="1200" cap="none" spc="0" normalizeH="0" baseline="0" noProof="0" dirty="0">
                <a:ln>
                  <a:noFill/>
                </a:ln>
                <a:solidFill>
                  <a:schemeClr val="tx1"/>
                </a:solidFill>
                <a:effectLst/>
                <a:uLnTx/>
                <a:uFillTx/>
                <a:latin typeface="+mj-lt"/>
                <a:ea typeface="+mj-ea"/>
                <a:cs typeface="+mj-cs"/>
              </a:rPr>
            </a:b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pic>
        <p:nvPicPr>
          <p:cNvPr id="3" name="Picture 2" descr="Fleet emissions">
            <a:extLst>
              <a:ext uri="{FF2B5EF4-FFF2-40B4-BE49-F238E27FC236}">
                <a16:creationId xmlns:a16="http://schemas.microsoft.com/office/drawing/2014/main" id="{9D1387D6-CBBA-4190-162A-BB615FA2972B}"/>
              </a:ext>
            </a:extLst>
          </p:cNvPr>
          <p:cNvPicPr>
            <a:picLocks noChangeAspect="1"/>
          </p:cNvPicPr>
          <p:nvPr/>
        </p:nvPicPr>
        <p:blipFill>
          <a:blip r:embed="rId3"/>
          <a:srcRect r="52823"/>
          <a:stretch>
            <a:fillRect/>
          </a:stretch>
        </p:blipFill>
        <p:spPr>
          <a:xfrm>
            <a:off x="673100" y="0"/>
            <a:ext cx="4876800" cy="6858000"/>
          </a:xfrm>
          <a:prstGeom prst="rect">
            <a:avLst/>
          </a:prstGeom>
        </p:spPr>
      </p:pic>
      <p:pic>
        <p:nvPicPr>
          <p:cNvPr id="4" name="Picture 3" descr="graph of fleet fuel use">
            <a:extLst>
              <a:ext uri="{FF2B5EF4-FFF2-40B4-BE49-F238E27FC236}">
                <a16:creationId xmlns:a16="http://schemas.microsoft.com/office/drawing/2014/main" id="{621527E3-72F1-1A17-8ED7-8C528EE2F18D}"/>
              </a:ext>
            </a:extLst>
          </p:cNvPr>
          <p:cNvPicPr>
            <a:picLocks noChangeAspect="1"/>
          </p:cNvPicPr>
          <p:nvPr/>
        </p:nvPicPr>
        <p:blipFill>
          <a:blip r:embed="rId3"/>
          <a:srcRect l="35260" r="32430"/>
          <a:stretch>
            <a:fillRect/>
          </a:stretch>
        </p:blipFill>
        <p:spPr>
          <a:xfrm>
            <a:off x="3697759" y="0"/>
            <a:ext cx="3340100" cy="6858000"/>
          </a:xfrm>
          <a:prstGeom prst="rect">
            <a:avLst/>
          </a:prstGeom>
        </p:spPr>
      </p:pic>
    </p:spTree>
    <p:extLst>
      <p:ext uri="{BB962C8B-B14F-4D97-AF65-F5344CB8AC3E}">
        <p14:creationId xmlns:p14="http://schemas.microsoft.com/office/powerpoint/2010/main" val="2084736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rraine Collins uses the new charging points for electric cars at the Parker Lot on South Campus in March 2021.&lt;br /&gt;&#10;&lt;br /&gt;&#10;Photographer: Meredith Forrest Kulwicki">
            <a:extLst>
              <a:ext uri="{FF2B5EF4-FFF2-40B4-BE49-F238E27FC236}">
                <a16:creationId xmlns:a16="http://schemas.microsoft.com/office/drawing/2014/main" id="{B914D766-DD9D-D2FF-C48F-2746BCDD6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47011"/>
            <a:ext cx="12192000" cy="809499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C48F274-117C-5A82-13A6-9F30E3A9538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EV Charging</a:t>
            </a:r>
          </a:p>
        </p:txBody>
      </p:sp>
    </p:spTree>
    <p:extLst>
      <p:ext uri="{BB962C8B-B14F-4D97-AF65-F5344CB8AC3E}">
        <p14:creationId xmlns:p14="http://schemas.microsoft.com/office/powerpoint/2010/main" val="22231644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nhouse gas by percentage">
            <a:extLst>
              <a:ext uri="{FF2B5EF4-FFF2-40B4-BE49-F238E27FC236}">
                <a16:creationId xmlns:a16="http://schemas.microsoft.com/office/drawing/2014/main" id="{901B7794-A065-40A7-4927-73ED9990C3A5}"/>
              </a:ext>
            </a:extLst>
          </p:cNvPr>
          <p:cNvPicPr>
            <a:picLocks noChangeAspect="1"/>
          </p:cNvPicPr>
          <p:nvPr/>
        </p:nvPicPr>
        <p:blipFill>
          <a:blip r:embed="rId3"/>
          <a:srcRect t="16482"/>
          <a:stretch>
            <a:fillRect/>
          </a:stretch>
        </p:blipFill>
        <p:spPr>
          <a:xfrm>
            <a:off x="-285161" y="-60655"/>
            <a:ext cx="10165761" cy="6979309"/>
          </a:xfrm>
          <a:prstGeom prst="rect">
            <a:avLst/>
          </a:prstGeom>
        </p:spPr>
      </p:pic>
      <p:sp>
        <p:nvSpPr>
          <p:cNvPr id="4" name="Arrow: Right 3">
            <a:extLst>
              <a:ext uri="{FF2B5EF4-FFF2-40B4-BE49-F238E27FC236}">
                <a16:creationId xmlns:a16="http://schemas.microsoft.com/office/drawing/2014/main" id="{1EE1194C-7F00-47B2-04C5-A7BECDF119E6}"/>
              </a:ext>
              <a:ext uri="{C183D7F6-B498-43B3-948B-1728B52AA6E4}">
                <adec:decorative xmlns:adec="http://schemas.microsoft.com/office/drawing/2017/decorative" val="1"/>
              </a:ext>
            </a:extLst>
          </p:cNvPr>
          <p:cNvSpPr/>
          <p:nvPr/>
        </p:nvSpPr>
        <p:spPr>
          <a:xfrm rot="2740663">
            <a:off x="660400" y="1562100"/>
            <a:ext cx="978408" cy="484632"/>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546C38F9-7544-F3E8-AC42-63D1C40CA8D9}"/>
              </a:ext>
              <a:ext uri="{C183D7F6-B498-43B3-948B-1728B52AA6E4}">
                <adec:decorative xmlns:adec="http://schemas.microsoft.com/office/drawing/2017/decorative" val="1"/>
              </a:ext>
            </a:extLst>
          </p:cNvPr>
          <p:cNvSpPr/>
          <p:nvPr/>
        </p:nvSpPr>
        <p:spPr>
          <a:xfrm rot="792343">
            <a:off x="-50243" y="3041880"/>
            <a:ext cx="978408" cy="484632"/>
          </a:xfrm>
          <a:prstGeom prst="rightArrow">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15DB70-7522-C416-913E-BA4A3E3E6AB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Percentage of Greenhouse Gas Emission at UB 2024</a:t>
            </a:r>
          </a:p>
        </p:txBody>
      </p:sp>
    </p:spTree>
    <p:extLst>
      <p:ext uri="{BB962C8B-B14F-4D97-AF65-F5344CB8AC3E}">
        <p14:creationId xmlns:p14="http://schemas.microsoft.com/office/powerpoint/2010/main" val="274037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14037-52E9-AD2C-23BA-83700B04CD13}"/>
              </a:ext>
            </a:extLst>
          </p:cNvPr>
          <p:cNvSpPr>
            <a:spLocks noGrp="1"/>
          </p:cNvSpPr>
          <p:nvPr>
            <p:ph type="title" idx="4294967295"/>
          </p:nvPr>
        </p:nvSpPr>
        <p:spPr>
          <a:xfrm>
            <a:off x="173306" y="170968"/>
            <a:ext cx="3747868" cy="774358"/>
          </a:xfrm>
        </p:spPr>
        <p:txBody>
          <a:bodyPr/>
          <a:lstStyle/>
          <a:p>
            <a:r>
              <a:rPr lang="en-US" dirty="0"/>
              <a:t>My Background</a:t>
            </a:r>
          </a:p>
        </p:txBody>
      </p:sp>
      <p:pic>
        <p:nvPicPr>
          <p:cNvPr id="1026" name="Picture 2" descr="Kids gardening.">
            <a:extLst>
              <a:ext uri="{FF2B5EF4-FFF2-40B4-BE49-F238E27FC236}">
                <a16:creationId xmlns:a16="http://schemas.microsoft.com/office/drawing/2014/main" id="{F4084B13-DA28-A544-1F5E-6E7A9EA719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 r="8" b="43250"/>
          <a:stretch>
            <a:fillRect/>
          </a:stretch>
        </p:blipFill>
        <p:spPr bwMode="auto">
          <a:xfrm>
            <a:off x="-3048" y="1116295"/>
            <a:ext cx="3994457" cy="2266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icture of a Queer climate Justice slide show">
            <a:extLst>
              <a:ext uri="{FF2B5EF4-FFF2-40B4-BE49-F238E27FC236}">
                <a16:creationId xmlns:a16="http://schemas.microsoft.com/office/drawing/2014/main" id="{6A3A4E6A-352B-8A33-93AF-F3E02EAE9481}"/>
              </a:ext>
            </a:extLst>
          </p:cNvPr>
          <p:cNvPicPr>
            <a:picLocks noChangeAspect="1"/>
          </p:cNvPicPr>
          <p:nvPr/>
        </p:nvPicPr>
        <p:blipFill rotWithShape="1">
          <a:blip r:embed="rId4"/>
          <a:srcRect t="7940" r="-1" b="28845"/>
          <a:stretch>
            <a:fillRect/>
          </a:stretch>
        </p:blipFill>
        <p:spPr>
          <a:xfrm>
            <a:off x="4094479" y="10"/>
            <a:ext cx="4014047" cy="3383270"/>
          </a:xfrm>
          <a:prstGeom prst="rect">
            <a:avLst/>
          </a:prstGeom>
        </p:spPr>
      </p:pic>
      <p:pic>
        <p:nvPicPr>
          <p:cNvPr id="1034" name="Picture 10" descr="a community garden">
            <a:extLst>
              <a:ext uri="{FF2B5EF4-FFF2-40B4-BE49-F238E27FC236}">
                <a16:creationId xmlns:a16="http://schemas.microsoft.com/office/drawing/2014/main" id="{7BB26E49-972D-15A5-A4ED-7B817E226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530" r="16212" b="1"/>
          <a:stretch>
            <a:fillRect/>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ds gardening">
            <a:extLst>
              <a:ext uri="{FF2B5EF4-FFF2-40B4-BE49-F238E27FC236}">
                <a16:creationId xmlns:a16="http://schemas.microsoft.com/office/drawing/2014/main" id="{7EDB9EBD-25C9-BA9F-9BB9-813DC95FEA7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5" t="11016" r="-275" b="25702"/>
          <a:stretch>
            <a:fillRect/>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uffalo pride pararde">
            <a:extLst>
              <a:ext uri="{FF2B5EF4-FFF2-40B4-BE49-F238E27FC236}">
                <a16:creationId xmlns:a16="http://schemas.microsoft.com/office/drawing/2014/main" id="{C9D8D622-5302-5DB3-862C-4528D6161C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9418" r="11089" b="-1"/>
          <a:stretch>
            <a:fillRect/>
          </a:stretch>
        </p:blipFill>
        <p:spPr bwMode="auto">
          <a:xfrm>
            <a:off x="4094479" y="3469102"/>
            <a:ext cx="4014047" cy="33832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ids planting seeds">
            <a:extLst>
              <a:ext uri="{FF2B5EF4-FFF2-40B4-BE49-F238E27FC236}">
                <a16:creationId xmlns:a16="http://schemas.microsoft.com/office/drawing/2014/main" id="{AA05FD5B-99FD-4A2A-DCF3-5727842725F1}"/>
              </a:ext>
            </a:extLst>
          </p:cNvPr>
          <p:cNvPicPr>
            <a:picLocks noChangeAspect="1"/>
          </p:cNvPicPr>
          <p:nvPr/>
        </p:nvPicPr>
        <p:blipFill>
          <a:blip r:embed="rId8"/>
          <a:srcRect r="-1" b="15320"/>
          <a:stretch>
            <a:fillRect/>
          </a:stretch>
        </p:blipFill>
        <p:spPr>
          <a:xfrm>
            <a:off x="8199966" y="3469102"/>
            <a:ext cx="3992034" cy="3388893"/>
          </a:xfrm>
          <a:prstGeom prst="rect">
            <a:avLst/>
          </a:prstGeom>
        </p:spPr>
      </p:pic>
    </p:spTree>
    <p:extLst>
      <p:ext uri="{BB962C8B-B14F-4D97-AF65-F5344CB8AC3E}">
        <p14:creationId xmlns:p14="http://schemas.microsoft.com/office/powerpoint/2010/main" val="36155806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9D61EB-6B27-3C01-3325-D06D05A5C8B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8643" y="321643"/>
            <a:ext cx="6214714" cy="6214714"/>
          </a:xfrm>
          <a:prstGeom prst="rect">
            <a:avLst/>
          </a:prstGeom>
        </p:spPr>
      </p:pic>
      <p:sp>
        <p:nvSpPr>
          <p:cNvPr id="3" name="Title 2">
            <a:extLst>
              <a:ext uri="{FF2B5EF4-FFF2-40B4-BE49-F238E27FC236}">
                <a16:creationId xmlns:a16="http://schemas.microsoft.com/office/drawing/2014/main" id="{4C86398C-900F-A443-4BCB-3E4005C21E0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Waste</a:t>
            </a:r>
          </a:p>
        </p:txBody>
      </p:sp>
    </p:spTree>
    <p:extLst>
      <p:ext uri="{BB962C8B-B14F-4D97-AF65-F5344CB8AC3E}">
        <p14:creationId xmlns:p14="http://schemas.microsoft.com/office/powerpoint/2010/main" val="2728187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itle 2">
            <a:extLst>
              <a:ext uri="{FF2B5EF4-FFF2-40B4-BE49-F238E27FC236}">
                <a16:creationId xmlns:a16="http://schemas.microsoft.com/office/drawing/2014/main" id="{D9F926FC-8BD2-A0E3-F589-31EC32DED29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Waste Audits</a:t>
            </a:r>
          </a:p>
        </p:txBody>
      </p:sp>
      <p:pic>
        <p:nvPicPr>
          <p:cNvPr id="2" name="Picture 1" descr="Material breakdown in UB Waste Streams">
            <a:extLst>
              <a:ext uri="{FF2B5EF4-FFF2-40B4-BE49-F238E27FC236}">
                <a16:creationId xmlns:a16="http://schemas.microsoft.com/office/drawing/2014/main" id="{A6919AFA-329A-A3C1-2412-80293CD1A889}"/>
              </a:ext>
            </a:extLst>
          </p:cNvPr>
          <p:cNvPicPr>
            <a:picLocks noChangeAspect="1"/>
          </p:cNvPicPr>
          <p:nvPr/>
        </p:nvPicPr>
        <p:blipFill>
          <a:blip r:embed="rId3"/>
          <a:srcRect r="2298" b="-4"/>
          <a:stretch>
            <a:fillRect/>
          </a:stretch>
        </p:blipFill>
        <p:spPr>
          <a:xfrm>
            <a:off x="-3046" y="340423"/>
            <a:ext cx="4630139" cy="5265795"/>
          </a:xfrm>
          <a:prstGeom prst="rect">
            <a:avLst/>
          </a:prstGeom>
        </p:spPr>
      </p:pic>
      <p:pic>
        <p:nvPicPr>
          <p:cNvPr id="1026" name="Picture 2" descr="Waste Audit at UB">
            <a:extLst>
              <a:ext uri="{FF2B5EF4-FFF2-40B4-BE49-F238E27FC236}">
                <a16:creationId xmlns:a16="http://schemas.microsoft.com/office/drawing/2014/main" id="{3913F52B-3D38-DE9F-069C-B3BA142C2C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7174"/>
          <a:stretch>
            <a:fillRect/>
          </a:stretch>
        </p:blipFill>
        <p:spPr bwMode="auto">
          <a:xfrm>
            <a:off x="4901780" y="1071563"/>
            <a:ext cx="7290218" cy="5242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8967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E7EB-16CE-A33C-61C8-7BFCFB87284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Campus Plastics Composition</a:t>
            </a:r>
          </a:p>
        </p:txBody>
      </p:sp>
      <p:pic>
        <p:nvPicPr>
          <p:cNvPr id="3" name="Picture 2" descr="Plastic composition rates in waste and recycling streams at UB">
            <a:extLst>
              <a:ext uri="{FF2B5EF4-FFF2-40B4-BE49-F238E27FC236}">
                <a16:creationId xmlns:a16="http://schemas.microsoft.com/office/drawing/2014/main" id="{E8614BFC-D4B2-FF83-B8F2-91B66A05F9D9}"/>
              </a:ext>
            </a:extLst>
          </p:cNvPr>
          <p:cNvPicPr>
            <a:picLocks noChangeAspect="1"/>
          </p:cNvPicPr>
          <p:nvPr/>
        </p:nvPicPr>
        <p:blipFill>
          <a:blip r:embed="rId3"/>
          <a:stretch>
            <a:fillRect/>
          </a:stretch>
        </p:blipFill>
        <p:spPr>
          <a:xfrm>
            <a:off x="590550" y="0"/>
            <a:ext cx="11010900" cy="7163412"/>
          </a:xfrm>
          <a:prstGeom prst="rect">
            <a:avLst/>
          </a:prstGeom>
        </p:spPr>
      </p:pic>
    </p:spTree>
    <p:extLst>
      <p:ext uri="{BB962C8B-B14F-4D97-AF65-F5344CB8AC3E}">
        <p14:creationId xmlns:p14="http://schemas.microsoft.com/office/powerpoint/2010/main" val="406082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93951-161B-9637-4459-7284AE96631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Zero Waste Strategic Priorities</a:t>
            </a:r>
          </a:p>
        </p:txBody>
      </p:sp>
      <p:pic>
        <p:nvPicPr>
          <p:cNvPr id="1026" name="Picture 1" descr="UB's Zero Waste plan">
            <a:extLst>
              <a:ext uri="{FF2B5EF4-FFF2-40B4-BE49-F238E27FC236}">
                <a16:creationId xmlns:a16="http://schemas.microsoft.com/office/drawing/2014/main" id="{FB9A0E30-5B36-F5FD-638B-327B3CAFC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4763"/>
            <a:ext cx="12204078"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728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5D5AAE-814E-EBC3-B1D6-28C4692C4286}"/>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739" y="305739"/>
            <a:ext cx="6246521" cy="6246521"/>
          </a:xfrm>
          <a:prstGeom prst="rect">
            <a:avLst/>
          </a:prstGeom>
        </p:spPr>
      </p:pic>
      <p:sp>
        <p:nvSpPr>
          <p:cNvPr id="3" name="Title 2">
            <a:extLst>
              <a:ext uri="{FF2B5EF4-FFF2-40B4-BE49-F238E27FC236}">
                <a16:creationId xmlns:a16="http://schemas.microsoft.com/office/drawing/2014/main" id="{B492EE2E-0154-CA7A-641B-0206665B3ED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Food systems</a:t>
            </a:r>
          </a:p>
        </p:txBody>
      </p:sp>
    </p:spTree>
    <p:extLst>
      <p:ext uri="{BB962C8B-B14F-4D97-AF65-F5344CB8AC3E}">
        <p14:creationId xmlns:p14="http://schemas.microsoft.com/office/powerpoint/2010/main" val="337899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7BA67-EC83-9AB7-B667-F2C57FD1468A}"/>
            </a:ext>
          </a:extLst>
        </p:cNvPr>
        <p:cNvGrpSpPr/>
        <p:nvPr/>
      </p:nvGrpSpPr>
      <p:grpSpPr>
        <a:xfrm>
          <a:off x="0" y="0"/>
          <a:ext cx="0" cy="0"/>
          <a:chOff x="0" y="0"/>
          <a:chExt cx="0" cy="0"/>
        </a:xfrm>
      </p:grpSpPr>
      <p:pic>
        <p:nvPicPr>
          <p:cNvPr id="3" name="Picture 2" descr="UB's Greenhouse gas emissions over time">
            <a:extLst>
              <a:ext uri="{FF2B5EF4-FFF2-40B4-BE49-F238E27FC236}">
                <a16:creationId xmlns:a16="http://schemas.microsoft.com/office/drawing/2014/main" id="{3A38D495-3319-BFEF-2335-3924167F0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776" y="-366803"/>
            <a:ext cx="8856873" cy="7591605"/>
          </a:xfrm>
          <a:prstGeom prst="rect">
            <a:avLst/>
          </a:prstGeom>
        </p:spPr>
      </p:pic>
      <p:sp>
        <p:nvSpPr>
          <p:cNvPr id="2" name="Title 1">
            <a:extLst>
              <a:ext uri="{FF2B5EF4-FFF2-40B4-BE49-F238E27FC236}">
                <a16:creationId xmlns:a16="http://schemas.microsoft.com/office/drawing/2014/main" id="{7C97DA32-B3FC-BC1D-BBEC-AB7D027132E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UB Greenhouse Gas Emissions over time</a:t>
            </a:r>
          </a:p>
        </p:txBody>
      </p:sp>
    </p:spTree>
    <p:extLst>
      <p:ext uri="{BB962C8B-B14F-4D97-AF65-F5344CB8AC3E}">
        <p14:creationId xmlns:p14="http://schemas.microsoft.com/office/powerpoint/2010/main" val="578221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78AFC6-6E2E-978A-494A-31C1F3F32F72}"/>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B7C0E06-6EE7-4DC1-8358-E6A2581DF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A83E67A-220B-7322-823A-1DA70914790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Carbon footprint of UB Procured food</a:t>
            </a:r>
          </a:p>
        </p:txBody>
      </p:sp>
      <p:pic>
        <p:nvPicPr>
          <p:cNvPr id="4" name="Picture 3" descr="weights of food procured at UB">
            <a:extLst>
              <a:ext uri="{FF2B5EF4-FFF2-40B4-BE49-F238E27FC236}">
                <a16:creationId xmlns:a16="http://schemas.microsoft.com/office/drawing/2014/main" id="{494F779B-062E-2020-07C0-0A26F22C33D5}"/>
              </a:ext>
            </a:extLst>
          </p:cNvPr>
          <p:cNvPicPr>
            <a:picLocks noChangeAspect="1"/>
          </p:cNvPicPr>
          <p:nvPr/>
        </p:nvPicPr>
        <p:blipFill>
          <a:blip r:embed="rId3"/>
          <a:srcRect l="2290" r="30139"/>
          <a:stretch>
            <a:fillRect/>
          </a:stretch>
        </p:blipFill>
        <p:spPr>
          <a:xfrm>
            <a:off x="447058" y="557190"/>
            <a:ext cx="4620242" cy="5743612"/>
          </a:xfrm>
          <a:prstGeom prst="rect">
            <a:avLst/>
          </a:prstGeom>
        </p:spPr>
      </p:pic>
      <p:pic>
        <p:nvPicPr>
          <p:cNvPr id="6" name="Picture 5" descr="carbon footprint of food procured at UB">
            <a:extLst>
              <a:ext uri="{FF2B5EF4-FFF2-40B4-BE49-F238E27FC236}">
                <a16:creationId xmlns:a16="http://schemas.microsoft.com/office/drawing/2014/main" id="{8FDF290B-AFBF-CCDE-BD67-53D19C9E53BE}"/>
              </a:ext>
            </a:extLst>
          </p:cNvPr>
          <p:cNvPicPr>
            <a:picLocks noChangeAspect="1"/>
          </p:cNvPicPr>
          <p:nvPr/>
        </p:nvPicPr>
        <p:blipFill>
          <a:blip r:embed="rId4"/>
          <a:srcRect l="10302" r="8426" b="2"/>
          <a:stretch>
            <a:fillRect/>
          </a:stretch>
        </p:blipFill>
        <p:spPr>
          <a:xfrm>
            <a:off x="5674096" y="634191"/>
            <a:ext cx="5150539" cy="5513410"/>
          </a:xfrm>
          <a:prstGeom prst="rect">
            <a:avLst/>
          </a:prstGeom>
        </p:spPr>
      </p:pic>
    </p:spTree>
    <p:extLst>
      <p:ext uri="{BB962C8B-B14F-4D97-AF65-F5344CB8AC3E}">
        <p14:creationId xmlns:p14="http://schemas.microsoft.com/office/powerpoint/2010/main" val="27693776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3578D-04C6-0FB9-73E1-6DBA56125BB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68" y="270767"/>
            <a:ext cx="12488936" cy="2548633"/>
          </a:xfrm>
          <a:prstGeom prst="rect">
            <a:avLst/>
          </a:prstGeom>
        </p:spPr>
      </p:pic>
      <p:sp>
        <p:nvSpPr>
          <p:cNvPr id="4" name="Title 3">
            <a:extLst>
              <a:ext uri="{FF2B5EF4-FFF2-40B4-BE49-F238E27FC236}">
                <a16:creationId xmlns:a16="http://schemas.microsoft.com/office/drawing/2014/main" id="{135A8D7B-E57C-3048-695D-8913519A7D3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Greenhouse Gas labeling in dining halls</a:t>
            </a:r>
          </a:p>
        </p:txBody>
      </p:sp>
      <p:pic>
        <p:nvPicPr>
          <p:cNvPr id="3" name="Picture 2" descr="Student holding information about plant based foods">
            <a:extLst>
              <a:ext uri="{FF2B5EF4-FFF2-40B4-BE49-F238E27FC236}">
                <a16:creationId xmlns:a16="http://schemas.microsoft.com/office/drawing/2014/main" id="{351BE278-0AF7-76B9-A339-4455BFEE39EB}"/>
              </a:ext>
            </a:extLst>
          </p:cNvPr>
          <p:cNvPicPr>
            <a:picLocks noChangeAspect="1"/>
          </p:cNvPicPr>
          <p:nvPr/>
        </p:nvPicPr>
        <p:blipFill>
          <a:blip r:embed="rId3" cstate="print">
            <a:extLst>
              <a:ext uri="{28A0092B-C50C-407E-A947-70E740481C1C}">
                <a14:useLocalDpi xmlns:a14="http://schemas.microsoft.com/office/drawing/2010/main" val="0"/>
              </a:ext>
            </a:extLst>
          </a:blip>
          <a:srcRect t="19854" b="14043"/>
          <a:stretch>
            <a:fillRect/>
          </a:stretch>
        </p:blipFill>
        <p:spPr>
          <a:xfrm>
            <a:off x="3859563" y="3022600"/>
            <a:ext cx="4472873" cy="3942766"/>
          </a:xfrm>
          <a:prstGeom prst="rect">
            <a:avLst/>
          </a:prstGeom>
        </p:spPr>
      </p:pic>
    </p:spTree>
    <p:extLst>
      <p:ext uri="{BB962C8B-B14F-4D97-AF65-F5344CB8AC3E}">
        <p14:creationId xmlns:p14="http://schemas.microsoft.com/office/powerpoint/2010/main" val="23425749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ACD86D-E9ED-6608-6834-56E873A23CB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4193" y="217193"/>
            <a:ext cx="6423614" cy="6423614"/>
          </a:xfrm>
          <a:prstGeom prst="rect">
            <a:avLst/>
          </a:prstGeom>
        </p:spPr>
      </p:pic>
    </p:spTree>
    <p:extLst>
      <p:ext uri="{BB962C8B-B14F-4D97-AF65-F5344CB8AC3E}">
        <p14:creationId xmlns:p14="http://schemas.microsoft.com/office/powerpoint/2010/main" val="15654214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University at Buffalo, The State University of New York | Indonesia  Mengglobal">
            <a:extLst>
              <a:ext uri="{FF2B5EF4-FFF2-40B4-BE49-F238E27FC236}">
                <a16:creationId xmlns:a16="http://schemas.microsoft.com/office/drawing/2014/main" id="{E8052544-BA44-23B5-EBDB-70D6C519A0B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81" b="288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4">
            <a:extLst>
              <a:ext uri="{FF2B5EF4-FFF2-40B4-BE49-F238E27FC236}">
                <a16:creationId xmlns:a16="http://schemas.microsoft.com/office/drawing/2014/main" id="{116E4EBD-71E6-41D1-2AD3-71A105B23B81}"/>
              </a:ext>
              <a:ext uri="{C183D7F6-B498-43B3-948B-1728B52AA6E4}">
                <adec:decorative xmlns:adec="http://schemas.microsoft.com/office/drawing/2017/decorative" val="1"/>
              </a:ext>
            </a:extLst>
          </p:cNvPr>
          <p:cNvSpPr txBox="1">
            <a:spLocks/>
          </p:cNvSpPr>
          <p:nvPr/>
        </p:nvSpPr>
        <p:spPr>
          <a:xfrm>
            <a:off x="-1" y="0"/>
            <a:ext cx="12814301" cy="7569200"/>
          </a:xfrm>
          <a:prstGeom prst="rect">
            <a:avLst/>
          </a:prstGeom>
          <a:solidFill>
            <a:srgbClr val="003767">
              <a:alpha val="80000"/>
            </a:srgbClr>
          </a:solidFill>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9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w Cen MT"/>
              <a:ea typeface="+mj-ea"/>
              <a:cs typeface="+mj-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300" b="0" i="0" u="none" strike="noStrike" kern="1200" cap="none" spc="0" normalizeH="0" baseline="0" noProof="0" dirty="0">
              <a:ln>
                <a:noFill/>
              </a:ln>
              <a:solidFill>
                <a:srgbClr val="FFFFFF"/>
              </a:solidFill>
              <a:effectLst/>
              <a:uLnTx/>
              <a:uFillTx/>
              <a:latin typeface="Century Gothic"/>
              <a:ea typeface="+mj-ea"/>
              <a:cs typeface="+mj-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300" b="0" i="0" u="none" strike="noStrike" kern="1200" cap="none" spc="0" normalizeH="0" baseline="0" noProof="0" dirty="0">
              <a:ln>
                <a:noFill/>
              </a:ln>
              <a:solidFill>
                <a:srgbClr val="FFFFFF"/>
              </a:solidFill>
              <a:effectLst/>
              <a:uLnTx/>
              <a:uFillTx/>
              <a:latin typeface="Tw Cen MT"/>
              <a:ea typeface="+mj-ea"/>
              <a:cs typeface="+mj-cs"/>
            </a:endParaRPr>
          </a:p>
        </p:txBody>
      </p:sp>
      <p:sp>
        <p:nvSpPr>
          <p:cNvPr id="4" name="Content Placeholder 2">
            <a:extLst>
              <a:ext uri="{FF2B5EF4-FFF2-40B4-BE49-F238E27FC236}">
                <a16:creationId xmlns:a16="http://schemas.microsoft.com/office/drawing/2014/main" id="{FA3A4993-141F-E226-F2B3-6FC9EFBAE4C7}"/>
              </a:ext>
            </a:extLst>
          </p:cNvPr>
          <p:cNvSpPr txBox="1">
            <a:spLocks noGrp="1"/>
          </p:cNvSpPr>
          <p:nvPr>
            <p:ph type="title" idx="4294967295"/>
          </p:nvPr>
        </p:nvSpPr>
        <p:spPr>
          <a:xfrm>
            <a:off x="1475411" y="4345215"/>
            <a:ext cx="8786189" cy="42291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rPr>
              <a:t>We need to radically change the way we approach </a:t>
            </a:r>
            <a:r>
              <a:rPr kumimoji="0" lang="en-US" sz="2000" b="1"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rPr>
              <a:t>ENERGY FOCUSED PROJECTS.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rPr>
              <a:t>We need to adjust our mindset to </a:t>
            </a:r>
            <a:r>
              <a:rPr kumimoji="0" lang="en-US" sz="2000" b="1"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rPr>
              <a:t>PRIORITIZE SAVING ENERGY </a:t>
            </a:r>
            <a:r>
              <a:rPr kumimoji="0" lang="en-US" sz="2000" b="0"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rPr>
              <a:t>and reducing emissions vs. only reducing energy costs.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rPr>
              <a:t>We need to </a:t>
            </a:r>
            <a:r>
              <a:rPr kumimoji="0" lang="en-US" sz="2000" b="1"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rPr>
              <a:t>TRANSITION AWAY FROM FOSSIL FUELS </a:t>
            </a:r>
            <a:r>
              <a:rPr kumimoji="0" lang="en-US" sz="2000" b="0"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rPr>
              <a:t>being our primary energy source.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FFFFFF"/>
              </a:solidFill>
              <a:effectLst/>
              <a:uLnTx/>
              <a:uFillTx/>
              <a:latin typeface="Franklin Gothic Book" panose="020B0503020102020204" pitchFamily="34" charset="0"/>
              <a:ea typeface="Times New Roman" panose="02020603050405020304" pitchFamily="18" charset="0"/>
              <a:cs typeface="+mn-cs"/>
            </a:endParaRPr>
          </a:p>
        </p:txBody>
      </p:sp>
      <p:sp>
        <p:nvSpPr>
          <p:cNvPr id="3" name="TextBox 2">
            <a:extLst>
              <a:ext uri="{FF2B5EF4-FFF2-40B4-BE49-F238E27FC236}">
                <a16:creationId xmlns:a16="http://schemas.microsoft.com/office/drawing/2014/main" id="{B5D9EEAB-7C64-C65D-050D-7D9EA742C745}"/>
              </a:ext>
            </a:extLst>
          </p:cNvPr>
          <p:cNvSpPr txBox="1"/>
          <p:nvPr/>
        </p:nvSpPr>
        <p:spPr>
          <a:xfrm>
            <a:off x="278675" y="29430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sng" strike="noStrike" kern="1200" cap="none" spc="0" normalizeH="0" baseline="0" noProof="0" dirty="0">
                <a:ln>
                  <a:noFill/>
                </a:ln>
                <a:solidFill>
                  <a:srgbClr val="FFFFFF"/>
                </a:solidFill>
                <a:effectLst/>
                <a:uLnTx/>
                <a:uFillTx/>
                <a:latin typeface="Franklin Gothic Medium" panose="020B0603020102020204" pitchFamily="34" charset="0"/>
                <a:ea typeface="Times New Roman" panose="02020603050405020304" pitchFamily="18" charset="0"/>
                <a:cs typeface="+mn-cs"/>
              </a:rPr>
              <a:t>Starting Point</a:t>
            </a:r>
            <a:endParaRPr kumimoji="0" lang="en-US" sz="1800" b="0" i="0" u="sng" strike="noStrike" kern="1200" cap="none" spc="0" normalizeH="0" baseline="0" noProof="0" dirty="0">
              <a:ln>
                <a:noFill/>
              </a:ln>
              <a:solidFill>
                <a:srgbClr val="FFFFFF"/>
              </a:solidFill>
              <a:effectLst/>
              <a:uLnTx/>
              <a:uFillTx/>
              <a:latin typeface="Century Gothic"/>
              <a:ea typeface="+mn-ea"/>
              <a:cs typeface="+mn-cs"/>
            </a:endParaRPr>
          </a:p>
        </p:txBody>
      </p:sp>
      <p:pic>
        <p:nvPicPr>
          <p:cNvPr id="2" name="Picture 1" descr="Energy costs ">
            <a:extLst>
              <a:ext uri="{FF2B5EF4-FFF2-40B4-BE49-F238E27FC236}">
                <a16:creationId xmlns:a16="http://schemas.microsoft.com/office/drawing/2014/main" id="{46A5E6B8-11C9-63CC-C706-3ADB750EAA7E}"/>
              </a:ext>
            </a:extLst>
          </p:cNvPr>
          <p:cNvPicPr>
            <a:picLocks noChangeAspect="1"/>
          </p:cNvPicPr>
          <p:nvPr/>
        </p:nvPicPr>
        <p:blipFill rotWithShape="1">
          <a:blip r:embed="rId4"/>
          <a:srcRect t="54520"/>
          <a:stretch/>
        </p:blipFill>
        <p:spPr>
          <a:xfrm>
            <a:off x="858184" y="1233659"/>
            <a:ext cx="9934575" cy="319051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5739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Dr. Samina Raja">
            <a:extLst>
              <a:ext uri="{FF2B5EF4-FFF2-40B4-BE49-F238E27FC236}">
                <a16:creationId xmlns:a16="http://schemas.microsoft.com/office/drawing/2014/main" id="{1BB89630-4711-4AF8-C70D-5BC723E58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30" r="1429" b="-2"/>
          <a:stretch>
            <a:fillRect/>
          </a:stretch>
        </p:blipFill>
        <p:spPr bwMode="auto">
          <a:xfrm>
            <a:off x="838200" y="-3810"/>
            <a:ext cx="992886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037" name="Group 1036">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38" name="Freeform: Shape 1037">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9" name="Freeform: Shape 1038">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0" name="Freeform: Shape 1039">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041" name="Freeform: Shape 1040">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042" name="Freeform: Shape 1041">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descr="Dr. Samina Raja and Derek nichols">
            <a:extLst>
              <a:ext uri="{FF2B5EF4-FFF2-40B4-BE49-F238E27FC236}">
                <a16:creationId xmlns:a16="http://schemas.microsoft.com/office/drawing/2014/main" id="{4F0556CA-F123-1FF6-318A-5D3F35B6183B}"/>
              </a:ext>
            </a:extLst>
          </p:cNvPr>
          <p:cNvPicPr>
            <a:picLocks noChangeAspect="1"/>
          </p:cNvPicPr>
          <p:nvPr/>
        </p:nvPicPr>
        <p:blipFill>
          <a:blip r:embed="rId4"/>
          <a:srcRect l="9181" t="16789" r="13044" b="1371"/>
          <a:stretch>
            <a:fillRect/>
          </a:stretch>
        </p:blipFill>
        <p:spPr>
          <a:xfrm>
            <a:off x="3428698" y="1319672"/>
            <a:ext cx="5334297" cy="4211035"/>
          </a:xfrm>
          <a:prstGeom prst="rect">
            <a:avLst/>
          </a:prstGeom>
        </p:spPr>
      </p:pic>
      <p:sp>
        <p:nvSpPr>
          <p:cNvPr id="2" name="Title 1">
            <a:extLst>
              <a:ext uri="{FF2B5EF4-FFF2-40B4-BE49-F238E27FC236}">
                <a16:creationId xmlns:a16="http://schemas.microsoft.com/office/drawing/2014/main" id="{8BE0A737-002A-171E-7177-5A7E0247D28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Dr. Samina Raja</a:t>
            </a:r>
          </a:p>
        </p:txBody>
      </p:sp>
    </p:spTree>
    <p:extLst>
      <p:ext uri="{BB962C8B-B14F-4D97-AF65-F5344CB8AC3E}">
        <p14:creationId xmlns:p14="http://schemas.microsoft.com/office/powerpoint/2010/main" val="90210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AB859-9AD5-3535-0C86-4D10245EBA9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EEB46A9-817C-EC3E-433B-84E6FB145C42}"/>
              </a:ext>
            </a:extLst>
          </p:cNvPr>
          <p:cNvSpPr txBox="1">
            <a:spLocks noGrp="1"/>
          </p:cNvSpPr>
          <p:nvPr>
            <p:ph type="title" idx="4294967295"/>
          </p:nvPr>
        </p:nvSpPr>
        <p:spPr>
          <a:xfrm>
            <a:off x="1945460" y="2511724"/>
            <a:ext cx="8301080" cy="1834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113" normalizeH="0" baseline="0" noProof="0" dirty="0">
                <a:ln>
                  <a:noFill/>
                </a:ln>
                <a:solidFill>
                  <a:srgbClr val="2362A8"/>
                </a:solidFill>
                <a:effectLst>
                  <a:outerShdw blurRad="38100" dist="38100" dir="2700000" algn="tl">
                    <a:srgbClr val="000000">
                      <a:alpha val="43137"/>
                    </a:srgbClr>
                  </a:outerShdw>
                </a:effectLst>
                <a:uLnTx/>
                <a:uFillTx/>
                <a:latin typeface="Arial Black"/>
                <a:ea typeface="+mj-ea"/>
                <a:cs typeface="+mj-cs"/>
              </a:rPr>
              <a:t>SOCIAL COST OF CARBON</a:t>
            </a:r>
            <a:endParaRPr kumimoji="0" lang="en-US" sz="5400" b="0" i="0" u="none" strike="noStrike" kern="1200" cap="none" spc="-113" normalizeH="0" baseline="0" noProof="0" dirty="0">
              <a:ln>
                <a:noFill/>
              </a:ln>
              <a:solidFill>
                <a:srgbClr val="2362A8"/>
              </a:solidFill>
              <a:effectLst>
                <a:outerShdw blurRad="38100" dist="38100" dir="2700000" algn="tl">
                  <a:srgbClr val="000000">
                    <a:alpha val="43137"/>
                  </a:srgbClr>
                </a:outerShdw>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162686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ED5813-4E8D-A8BF-E2D0-184E0B21C3D8}"/>
              </a:ext>
            </a:extLst>
          </p:cNvPr>
          <p:cNvSpPr>
            <a:spLocks noGrp="1"/>
          </p:cNvSpPr>
          <p:nvPr>
            <p:ph type="title"/>
          </p:nvPr>
        </p:nvSpPr>
        <p:spPr>
          <a:xfrm>
            <a:off x="719773" y="313631"/>
            <a:ext cx="11083637" cy="477572"/>
          </a:xfrm>
        </p:spPr>
        <p:txBody>
          <a:bodyPr>
            <a:normAutofit fontScale="90000"/>
          </a:bodyPr>
          <a:lstStyle/>
          <a:p>
            <a:pPr algn="ctr"/>
            <a:r>
              <a:rPr lang="en-US" b="1" dirty="0">
                <a:latin typeface="Calibri" panose="020F0502020204030204" pitchFamily="34" charset="0"/>
                <a:cs typeface="Calibri" panose="020F0502020204030204" pitchFamily="34" charset="0"/>
              </a:rPr>
              <a:t>Business Case</a:t>
            </a:r>
          </a:p>
        </p:txBody>
      </p:sp>
      <p:sp>
        <p:nvSpPr>
          <p:cNvPr id="7" name="Text Placeholder 6">
            <a:extLst>
              <a:ext uri="{FF2B5EF4-FFF2-40B4-BE49-F238E27FC236}">
                <a16:creationId xmlns:a16="http://schemas.microsoft.com/office/drawing/2014/main" id="{2E1E67E5-422C-8C24-E953-D58AC0686F25}"/>
              </a:ext>
            </a:extLst>
          </p:cNvPr>
          <p:cNvSpPr>
            <a:spLocks noGrp="1"/>
          </p:cNvSpPr>
          <p:nvPr>
            <p:ph type="body" sz="quarter" idx="19"/>
          </p:nvPr>
        </p:nvSpPr>
        <p:spPr>
          <a:xfrm>
            <a:off x="756352" y="680973"/>
            <a:ext cx="11082618" cy="393669"/>
          </a:xfrm>
        </p:spPr>
        <p:txBody>
          <a:bodyPr/>
          <a:lstStyle/>
          <a:p>
            <a:pPr algn="ctr"/>
            <a:r>
              <a:rPr lang="en-US" dirty="0">
                <a:solidFill>
                  <a:schemeClr val="tx2"/>
                </a:solidFill>
                <a:latin typeface="Calibri" panose="020F0502020204030204" pitchFamily="34" charset="0"/>
                <a:cs typeface="Calibri" panose="020F0502020204030204" pitchFamily="34" charset="0"/>
              </a:rPr>
              <a:t>Preliminary life cycle cost analysis (2024-2050) – Scope 1 &amp; 2 only</a:t>
            </a:r>
          </a:p>
        </p:txBody>
      </p:sp>
      <p:sp>
        <p:nvSpPr>
          <p:cNvPr id="2" name="TextBox 1">
            <a:extLst>
              <a:ext uri="{FF2B5EF4-FFF2-40B4-BE49-F238E27FC236}">
                <a16:creationId xmlns:a16="http://schemas.microsoft.com/office/drawing/2014/main" id="{46C5EB80-917F-DE25-107F-D48F6DC17492}"/>
              </a:ext>
            </a:extLst>
          </p:cNvPr>
          <p:cNvSpPr txBox="1"/>
          <p:nvPr/>
        </p:nvSpPr>
        <p:spPr>
          <a:xfrm>
            <a:off x="3393312" y="6600290"/>
            <a:ext cx="1843876"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n-ea"/>
                <a:cs typeface="Calibri" panose="020F0502020204030204" pitchFamily="34" charset="0"/>
              </a:rPr>
              <a:t>       BAU</a:t>
            </a:r>
          </a:p>
        </p:txBody>
      </p:sp>
      <p:sp>
        <p:nvSpPr>
          <p:cNvPr id="6" name="TextBox 5">
            <a:extLst>
              <a:ext uri="{FF2B5EF4-FFF2-40B4-BE49-F238E27FC236}">
                <a16:creationId xmlns:a16="http://schemas.microsoft.com/office/drawing/2014/main" id="{9E3931AD-0951-9581-8969-91C5C2F66631}"/>
              </a:ext>
            </a:extLst>
          </p:cNvPr>
          <p:cNvSpPr txBox="1"/>
          <p:nvPr/>
        </p:nvSpPr>
        <p:spPr>
          <a:xfrm>
            <a:off x="2609913" y="2200484"/>
            <a:ext cx="822960" cy="276999"/>
          </a:xfrm>
          <a:prstGeom prst="rect">
            <a:avLst/>
          </a:prstGeom>
          <a:solidFill>
            <a:schemeClr val="bg1"/>
          </a:solidFill>
        </p:spPr>
        <p:txBody>
          <a:bodyPr wrap="square" rtlCol="0">
            <a:spAutoFit/>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5BBB"/>
                </a:solidFill>
                <a:effectLst/>
                <a:uLnTx/>
                <a:uFillTx/>
                <a:latin typeface="Aptos" panose="02110004020202020204"/>
                <a:ea typeface="+mn-ea"/>
                <a:cs typeface="+mn-cs"/>
              </a:rPr>
              <a:t>$1,334 M</a:t>
            </a:r>
          </a:p>
        </p:txBody>
      </p:sp>
      <p:sp>
        <p:nvSpPr>
          <p:cNvPr id="11" name="TextBox 10">
            <a:extLst>
              <a:ext uri="{FF2B5EF4-FFF2-40B4-BE49-F238E27FC236}">
                <a16:creationId xmlns:a16="http://schemas.microsoft.com/office/drawing/2014/main" id="{A9822BA2-3C5A-A017-CF6A-5CC3FD8DD8FC}"/>
              </a:ext>
            </a:extLst>
          </p:cNvPr>
          <p:cNvSpPr txBox="1"/>
          <p:nvPr/>
        </p:nvSpPr>
        <p:spPr>
          <a:xfrm>
            <a:off x="2797783" y="2970536"/>
            <a:ext cx="722376" cy="276999"/>
          </a:xfrm>
          <a:prstGeom prst="rect">
            <a:avLst/>
          </a:prstGeom>
          <a:noFill/>
        </p:spPr>
        <p:txBody>
          <a:bodyPr wrap="square" rtlCol="0">
            <a:spAutoFit/>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$208 M</a:t>
            </a:r>
          </a:p>
        </p:txBody>
      </p:sp>
      <p:sp>
        <p:nvSpPr>
          <p:cNvPr id="12" name="TextBox 11">
            <a:extLst>
              <a:ext uri="{FF2B5EF4-FFF2-40B4-BE49-F238E27FC236}">
                <a16:creationId xmlns:a16="http://schemas.microsoft.com/office/drawing/2014/main" id="{0B2404DF-E826-988B-A829-234361249495}"/>
              </a:ext>
            </a:extLst>
          </p:cNvPr>
          <p:cNvSpPr txBox="1"/>
          <p:nvPr/>
        </p:nvSpPr>
        <p:spPr>
          <a:xfrm>
            <a:off x="2797783" y="3832039"/>
            <a:ext cx="722376" cy="276999"/>
          </a:xfrm>
          <a:prstGeom prst="rect">
            <a:avLst/>
          </a:prstGeom>
          <a:noFill/>
        </p:spPr>
        <p:txBody>
          <a:bodyPr wrap="square" rtlCol="0">
            <a:spAutoFit/>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$519 M</a:t>
            </a:r>
          </a:p>
        </p:txBody>
      </p:sp>
      <p:sp>
        <p:nvSpPr>
          <p:cNvPr id="13" name="TextBox 12">
            <a:extLst>
              <a:ext uri="{FF2B5EF4-FFF2-40B4-BE49-F238E27FC236}">
                <a16:creationId xmlns:a16="http://schemas.microsoft.com/office/drawing/2014/main" id="{DB1A6537-9D63-4B4A-6147-34C7460D951A}"/>
              </a:ext>
            </a:extLst>
          </p:cNvPr>
          <p:cNvSpPr txBox="1"/>
          <p:nvPr/>
        </p:nvSpPr>
        <p:spPr>
          <a:xfrm>
            <a:off x="2797783" y="5041786"/>
            <a:ext cx="722376" cy="276999"/>
          </a:xfrm>
          <a:prstGeom prst="rect">
            <a:avLst/>
          </a:prstGeom>
          <a:noFill/>
        </p:spPr>
        <p:txBody>
          <a:bodyPr wrap="square" rtlCol="0">
            <a:spAutoFit/>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$460 M</a:t>
            </a:r>
          </a:p>
        </p:txBody>
      </p:sp>
      <p:sp>
        <p:nvSpPr>
          <p:cNvPr id="16" name="TextBox 15">
            <a:extLst>
              <a:ext uri="{FF2B5EF4-FFF2-40B4-BE49-F238E27FC236}">
                <a16:creationId xmlns:a16="http://schemas.microsoft.com/office/drawing/2014/main" id="{8B95F33B-EA39-4A8A-2A60-8B2ACE2D4DC4}"/>
              </a:ext>
            </a:extLst>
          </p:cNvPr>
          <p:cNvSpPr txBox="1"/>
          <p:nvPr/>
        </p:nvSpPr>
        <p:spPr>
          <a:xfrm>
            <a:off x="5806465" y="4998463"/>
            <a:ext cx="722376" cy="276999"/>
          </a:xfrm>
          <a:prstGeom prst="rect">
            <a:avLst/>
          </a:prstGeom>
          <a:noFill/>
        </p:spPr>
        <p:txBody>
          <a:bodyPr wrap="square" rtlCol="0">
            <a:spAutoFit/>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$687 M</a:t>
            </a:r>
          </a:p>
        </p:txBody>
      </p:sp>
      <p:sp>
        <p:nvSpPr>
          <p:cNvPr id="28" name="TextBox 27">
            <a:extLst>
              <a:ext uri="{FF2B5EF4-FFF2-40B4-BE49-F238E27FC236}">
                <a16:creationId xmlns:a16="http://schemas.microsoft.com/office/drawing/2014/main" id="{35D6FF71-130A-02BC-1110-6130B0BC8227}"/>
              </a:ext>
            </a:extLst>
          </p:cNvPr>
          <p:cNvSpPr txBox="1"/>
          <p:nvPr/>
        </p:nvSpPr>
        <p:spPr>
          <a:xfrm>
            <a:off x="2508122" y="5701374"/>
            <a:ext cx="1026543" cy="276999"/>
          </a:xfrm>
          <a:prstGeom prst="rect">
            <a:avLst/>
          </a:prstGeom>
          <a:solidFill>
            <a:schemeClr val="bg1"/>
          </a:solidFill>
        </p:spPr>
        <p:txBody>
          <a:bodyPr wrap="square" rtlCol="0">
            <a:spAutoFit/>
          </a:bodyPr>
          <a:lstStyle/>
          <a:p>
            <a:pPr marL="0" marR="0" lvl="0" indent="0" algn="ctr" defTabSz="91442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BAU</a:t>
            </a:r>
          </a:p>
        </p:txBody>
      </p:sp>
      <p:sp>
        <p:nvSpPr>
          <p:cNvPr id="22" name="TextBox 21">
            <a:extLst>
              <a:ext uri="{FF2B5EF4-FFF2-40B4-BE49-F238E27FC236}">
                <a16:creationId xmlns:a16="http://schemas.microsoft.com/office/drawing/2014/main" id="{1E032A5F-B18F-7518-4614-B88944DA5D32}"/>
              </a:ext>
            </a:extLst>
          </p:cNvPr>
          <p:cNvSpPr txBox="1"/>
          <p:nvPr/>
        </p:nvSpPr>
        <p:spPr>
          <a:xfrm>
            <a:off x="5806465" y="2643286"/>
            <a:ext cx="722376" cy="276999"/>
          </a:xfrm>
          <a:prstGeom prst="rect">
            <a:avLst/>
          </a:prstGeom>
          <a:noFill/>
        </p:spPr>
        <p:txBody>
          <a:bodyPr wrap="square" rtlCol="0">
            <a:spAutoFit/>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$239 M</a:t>
            </a:r>
          </a:p>
        </p:txBody>
      </p:sp>
      <p:sp>
        <p:nvSpPr>
          <p:cNvPr id="23" name="TextBox 22">
            <a:extLst>
              <a:ext uri="{FF2B5EF4-FFF2-40B4-BE49-F238E27FC236}">
                <a16:creationId xmlns:a16="http://schemas.microsoft.com/office/drawing/2014/main" id="{3F9F4EEB-5FE4-B81B-9ECA-70879191977C}"/>
              </a:ext>
            </a:extLst>
          </p:cNvPr>
          <p:cNvSpPr txBox="1"/>
          <p:nvPr/>
        </p:nvSpPr>
        <p:spPr>
          <a:xfrm>
            <a:off x="5806465" y="3296645"/>
            <a:ext cx="722376" cy="276999"/>
          </a:xfrm>
          <a:prstGeom prst="rect">
            <a:avLst/>
          </a:prstGeom>
          <a:noFill/>
        </p:spPr>
        <p:txBody>
          <a:bodyPr wrap="square" rtlCol="0">
            <a:spAutoFit/>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ptos" panose="02110004020202020204"/>
                <a:ea typeface="+mn-ea"/>
                <a:cs typeface="+mn-cs"/>
              </a:rPr>
              <a:t>$340 M</a:t>
            </a:r>
          </a:p>
        </p:txBody>
      </p:sp>
      <p:pic>
        <p:nvPicPr>
          <p:cNvPr id="3" name="Picture 2" descr="A graph of a chart">
            <a:extLst>
              <a:ext uri="{FF2B5EF4-FFF2-40B4-BE49-F238E27FC236}">
                <a16:creationId xmlns:a16="http://schemas.microsoft.com/office/drawing/2014/main" id="{17A25C12-6C70-B920-5456-44616BFC8CCF}"/>
              </a:ext>
            </a:extLst>
          </p:cNvPr>
          <p:cNvPicPr>
            <a:picLocks noChangeAspect="1"/>
          </p:cNvPicPr>
          <p:nvPr/>
        </p:nvPicPr>
        <p:blipFill rotWithShape="1">
          <a:blip r:embed="rId3">
            <a:extLst>
              <a:ext uri="{28A0092B-C50C-407E-A947-70E740481C1C}">
                <a14:useLocalDpi xmlns:a14="http://schemas.microsoft.com/office/drawing/2010/main" val="0"/>
              </a:ext>
            </a:extLst>
          </a:blip>
          <a:srcRect t="1097" r="9281" b="2272"/>
          <a:stretch/>
        </p:blipFill>
        <p:spPr>
          <a:xfrm>
            <a:off x="1237553" y="1068880"/>
            <a:ext cx="10779095" cy="5782765"/>
          </a:xfrm>
          <a:prstGeom prst="rect">
            <a:avLst/>
          </a:prstGeom>
        </p:spPr>
      </p:pic>
      <p:sp>
        <p:nvSpPr>
          <p:cNvPr id="10" name="TextBox 9">
            <a:extLst>
              <a:ext uri="{FF2B5EF4-FFF2-40B4-BE49-F238E27FC236}">
                <a16:creationId xmlns:a16="http://schemas.microsoft.com/office/drawing/2014/main" id="{9A4B295E-809B-67B4-9AC9-748A3806E793}"/>
              </a:ext>
            </a:extLst>
          </p:cNvPr>
          <p:cNvSpPr txBox="1"/>
          <p:nvPr/>
        </p:nvSpPr>
        <p:spPr>
          <a:xfrm>
            <a:off x="3491626" y="1656375"/>
            <a:ext cx="92487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$1.34B</a:t>
            </a:r>
          </a:p>
        </p:txBody>
      </p:sp>
      <p:sp>
        <p:nvSpPr>
          <p:cNvPr id="14" name="TextBox 13">
            <a:extLst>
              <a:ext uri="{FF2B5EF4-FFF2-40B4-BE49-F238E27FC236}">
                <a16:creationId xmlns:a16="http://schemas.microsoft.com/office/drawing/2014/main" id="{11711F2F-68DB-E801-2031-FA7AAB728ADE}"/>
              </a:ext>
            </a:extLst>
          </p:cNvPr>
          <p:cNvSpPr txBox="1"/>
          <p:nvPr/>
        </p:nvSpPr>
        <p:spPr>
          <a:xfrm>
            <a:off x="7279670" y="1704255"/>
            <a:ext cx="92487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$1.32B</a:t>
            </a:r>
          </a:p>
        </p:txBody>
      </p:sp>
      <p:sp>
        <p:nvSpPr>
          <p:cNvPr id="18" name="TextBox 17">
            <a:extLst>
              <a:ext uri="{FF2B5EF4-FFF2-40B4-BE49-F238E27FC236}">
                <a16:creationId xmlns:a16="http://schemas.microsoft.com/office/drawing/2014/main" id="{347C7D7D-BBF3-3355-50FD-06D1A4145AF2}"/>
              </a:ext>
            </a:extLst>
          </p:cNvPr>
          <p:cNvSpPr txBox="1"/>
          <p:nvPr/>
        </p:nvSpPr>
        <p:spPr>
          <a:xfrm>
            <a:off x="7173124" y="6604009"/>
            <a:ext cx="1843876"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mn-ea"/>
                <a:cs typeface="Calibri" panose="020F0502020204030204" pitchFamily="34" charset="0"/>
              </a:rPr>
              <a:t>Decarbonized</a:t>
            </a:r>
          </a:p>
        </p:txBody>
      </p:sp>
    </p:spTree>
    <p:extLst>
      <p:ext uri="{BB962C8B-B14F-4D97-AF65-F5344CB8AC3E}">
        <p14:creationId xmlns:p14="http://schemas.microsoft.com/office/powerpoint/2010/main" val="40092530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ED5813-4E8D-A8BF-E2D0-184E0B21C3D8}"/>
              </a:ext>
            </a:extLst>
          </p:cNvPr>
          <p:cNvSpPr>
            <a:spLocks noGrp="1"/>
          </p:cNvSpPr>
          <p:nvPr>
            <p:ph type="title"/>
          </p:nvPr>
        </p:nvSpPr>
        <p:spPr>
          <a:xfrm>
            <a:off x="719773" y="313631"/>
            <a:ext cx="11083637" cy="477572"/>
          </a:xfrm>
        </p:spPr>
        <p:txBody>
          <a:bodyPr>
            <a:normAutofit fontScale="90000"/>
          </a:bodyPr>
          <a:lstStyle/>
          <a:p>
            <a:pPr algn="ctr"/>
            <a:r>
              <a:rPr lang="en-US" b="1" dirty="0">
                <a:solidFill>
                  <a:schemeClr val="bg1"/>
                </a:solidFill>
                <a:latin typeface="Calibri" panose="020F0502020204030204" pitchFamily="34" charset="0"/>
                <a:cs typeface="Calibri" panose="020F0502020204030204" pitchFamily="34" charset="0"/>
              </a:rPr>
              <a:t>Cumulative Cashflow with Cost of Carbon</a:t>
            </a:r>
          </a:p>
        </p:txBody>
      </p:sp>
      <p:sp>
        <p:nvSpPr>
          <p:cNvPr id="7" name="Text Placeholder 6">
            <a:extLst>
              <a:ext uri="{FF2B5EF4-FFF2-40B4-BE49-F238E27FC236}">
                <a16:creationId xmlns:a16="http://schemas.microsoft.com/office/drawing/2014/main" id="{2E1E67E5-422C-8C24-E953-D58AC0686F25}"/>
              </a:ext>
            </a:extLst>
          </p:cNvPr>
          <p:cNvSpPr>
            <a:spLocks noGrp="1"/>
          </p:cNvSpPr>
          <p:nvPr>
            <p:ph type="body" sz="quarter" idx="19"/>
          </p:nvPr>
        </p:nvSpPr>
        <p:spPr>
          <a:xfrm>
            <a:off x="719771" y="809335"/>
            <a:ext cx="11082618" cy="393669"/>
          </a:xfrm>
        </p:spPr>
        <p:txBody>
          <a:bodyPr/>
          <a:lstStyle/>
          <a:p>
            <a:pPr algn="ctr"/>
            <a:r>
              <a:rPr lang="en-US" dirty="0">
                <a:solidFill>
                  <a:schemeClr val="bg1"/>
                </a:solidFill>
                <a:latin typeface="Calibri" panose="020F0502020204030204" pitchFamily="34" charset="0"/>
                <a:cs typeface="Calibri" panose="020F0502020204030204" pitchFamily="34" charset="0"/>
              </a:rPr>
              <a:t>Business-as-Usual vs. Decarbonization Roadmap</a:t>
            </a:r>
          </a:p>
        </p:txBody>
      </p:sp>
      <p:pic>
        <p:nvPicPr>
          <p:cNvPr id="6" name="Picture 5" descr="A graph with a line">
            <a:extLst>
              <a:ext uri="{FF2B5EF4-FFF2-40B4-BE49-F238E27FC236}">
                <a16:creationId xmlns:a16="http://schemas.microsoft.com/office/drawing/2014/main" id="{2D907C71-3E4E-EB2C-5983-EE1A6890B2D5}"/>
              </a:ext>
            </a:extLst>
          </p:cNvPr>
          <p:cNvPicPr>
            <a:picLocks noChangeAspect="1"/>
          </p:cNvPicPr>
          <p:nvPr/>
        </p:nvPicPr>
        <p:blipFill>
          <a:blip r:embed="rId3"/>
          <a:srcRect t="7371"/>
          <a:stretch/>
        </p:blipFill>
        <p:spPr>
          <a:xfrm>
            <a:off x="0" y="1153873"/>
            <a:ext cx="12192000" cy="5513627"/>
          </a:xfrm>
          <a:prstGeom prst="rect">
            <a:avLst/>
          </a:prstGeom>
        </p:spPr>
      </p:pic>
      <p:grpSp>
        <p:nvGrpSpPr>
          <p:cNvPr id="15" name="Group 14" descr="Business as Usual&#10;Decarbonization Roadmap">
            <a:extLst>
              <a:ext uri="{FF2B5EF4-FFF2-40B4-BE49-F238E27FC236}">
                <a16:creationId xmlns:a16="http://schemas.microsoft.com/office/drawing/2014/main" id="{FA3086D9-EAAC-1073-7223-2D195B5F736E}"/>
              </a:ext>
            </a:extLst>
          </p:cNvPr>
          <p:cNvGrpSpPr/>
          <p:nvPr/>
        </p:nvGrpSpPr>
        <p:grpSpPr>
          <a:xfrm>
            <a:off x="8094771" y="4099134"/>
            <a:ext cx="2875674" cy="683158"/>
            <a:chOff x="9078185" y="4780770"/>
            <a:chExt cx="3259098" cy="774246"/>
          </a:xfrm>
        </p:grpSpPr>
        <p:sp>
          <p:nvSpPr>
            <p:cNvPr id="8" name="Rectangle 7">
              <a:extLst>
                <a:ext uri="{FF2B5EF4-FFF2-40B4-BE49-F238E27FC236}">
                  <a16:creationId xmlns:a16="http://schemas.microsoft.com/office/drawing/2014/main" id="{BCB7AB97-BB38-1D58-B414-88484EA5AEB9}"/>
                </a:ext>
              </a:extLst>
            </p:cNvPr>
            <p:cNvSpPr/>
            <p:nvPr/>
          </p:nvSpPr>
          <p:spPr>
            <a:xfrm>
              <a:off x="9078185" y="5243794"/>
              <a:ext cx="228600" cy="228600"/>
            </a:xfrm>
            <a:prstGeom prst="rect">
              <a:avLst/>
            </a:prstGeom>
            <a:solidFill>
              <a:srgbClr val="58BC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DCCFE4E2-22CF-9C60-8C5E-F49BDD0B172F}"/>
                </a:ext>
              </a:extLst>
            </p:cNvPr>
            <p:cNvSpPr/>
            <p:nvPr/>
          </p:nvSpPr>
          <p:spPr>
            <a:xfrm>
              <a:off x="9078185" y="4851136"/>
              <a:ext cx="228600" cy="2286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8E13A07-1E03-1BE7-4832-E3CAFB594A6D}"/>
                </a:ext>
              </a:extLst>
            </p:cNvPr>
            <p:cNvSpPr txBox="1"/>
            <p:nvPr/>
          </p:nvSpPr>
          <p:spPr>
            <a:xfrm>
              <a:off x="9476503" y="4780770"/>
              <a:ext cx="2091210" cy="3815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88" b="0" i="0" u="none" strike="noStrike" kern="1200" cap="none" spc="0" normalizeH="0" baseline="0" noProof="0" dirty="0">
                  <a:ln>
                    <a:noFill/>
                  </a:ln>
                  <a:solidFill>
                    <a:prstClr val="black"/>
                  </a:solidFill>
                  <a:effectLst/>
                  <a:uLnTx/>
                  <a:uFillTx/>
                  <a:latin typeface="Aptos" panose="02110004020202020204"/>
                  <a:ea typeface="+mn-ea"/>
                  <a:cs typeface="+mn-cs"/>
                </a:rPr>
                <a:t>Business-as-Usual</a:t>
              </a:r>
            </a:p>
          </p:txBody>
        </p:sp>
        <p:sp>
          <p:nvSpPr>
            <p:cNvPr id="12" name="TextBox 11">
              <a:extLst>
                <a:ext uri="{FF2B5EF4-FFF2-40B4-BE49-F238E27FC236}">
                  <a16:creationId xmlns:a16="http://schemas.microsoft.com/office/drawing/2014/main" id="{45AB7644-A5AB-776B-1E0E-236070EE1586}"/>
                </a:ext>
              </a:extLst>
            </p:cNvPr>
            <p:cNvSpPr txBox="1"/>
            <p:nvPr/>
          </p:nvSpPr>
          <p:spPr>
            <a:xfrm>
              <a:off x="9476503" y="5173428"/>
              <a:ext cx="2860780" cy="3815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88" b="0" i="0" u="none" strike="noStrike" kern="1200" cap="none" spc="0" normalizeH="0" baseline="0" noProof="0" dirty="0">
                  <a:ln>
                    <a:noFill/>
                  </a:ln>
                  <a:solidFill>
                    <a:prstClr val="black"/>
                  </a:solidFill>
                  <a:effectLst/>
                  <a:uLnTx/>
                  <a:uFillTx/>
                  <a:latin typeface="Aptos" panose="02110004020202020204"/>
                  <a:ea typeface="+mn-ea"/>
                  <a:cs typeface="+mn-cs"/>
                </a:rPr>
                <a:t>Decarbonization Roadmap</a:t>
              </a:r>
            </a:p>
          </p:txBody>
        </p:sp>
      </p:grpSp>
    </p:spTree>
    <p:extLst>
      <p:ext uri="{BB962C8B-B14F-4D97-AF65-F5344CB8AC3E}">
        <p14:creationId xmlns:p14="http://schemas.microsoft.com/office/powerpoint/2010/main" val="21573257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D333D-83B6-5581-2CF5-FC36CA334F1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C0F15BD-0235-B5BE-4413-2532231696AC}"/>
              </a:ext>
            </a:extLst>
          </p:cNvPr>
          <p:cNvSpPr txBox="1">
            <a:spLocks noGrp="1"/>
          </p:cNvSpPr>
          <p:nvPr>
            <p:ph type="title" idx="4294967295"/>
          </p:nvPr>
        </p:nvSpPr>
        <p:spPr>
          <a:xfrm>
            <a:off x="1945460" y="2511724"/>
            <a:ext cx="8301080" cy="1834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113" normalizeH="0" baseline="0" noProof="0" dirty="0">
                <a:ln>
                  <a:noFill/>
                </a:ln>
                <a:solidFill>
                  <a:srgbClr val="2362A8"/>
                </a:solidFill>
                <a:effectLst>
                  <a:outerShdw blurRad="38100" dist="38100" dir="2700000" algn="tl">
                    <a:srgbClr val="000000">
                      <a:alpha val="43137"/>
                    </a:srgbClr>
                  </a:outerShdw>
                </a:effectLst>
                <a:uLnTx/>
                <a:uFillTx/>
                <a:latin typeface="Arial Black"/>
                <a:ea typeface="+mj-ea"/>
                <a:cs typeface="+mj-cs"/>
              </a:rPr>
              <a:t>MORTALITY COST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113" normalizeH="0" baseline="0" noProof="0" dirty="0">
                <a:ln>
                  <a:noFill/>
                </a:ln>
                <a:solidFill>
                  <a:srgbClr val="2362A8"/>
                </a:solidFill>
                <a:effectLst>
                  <a:outerShdw blurRad="38100" dist="38100" dir="2700000" algn="tl">
                    <a:srgbClr val="000000">
                      <a:alpha val="43137"/>
                    </a:srgbClr>
                  </a:outerShdw>
                </a:effectLst>
                <a:uLnTx/>
                <a:uFillTx/>
                <a:latin typeface="Arial Black"/>
                <a:ea typeface="+mj-ea"/>
                <a:cs typeface="+mj-cs"/>
              </a:rPr>
              <a:t>OF</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113" normalizeH="0" baseline="0" noProof="0" dirty="0">
                <a:ln>
                  <a:noFill/>
                </a:ln>
                <a:solidFill>
                  <a:srgbClr val="2362A8"/>
                </a:solidFill>
                <a:effectLst>
                  <a:outerShdw blurRad="38100" dist="38100" dir="2700000" algn="tl">
                    <a:srgbClr val="000000">
                      <a:alpha val="43137"/>
                    </a:srgbClr>
                  </a:outerShdw>
                </a:effectLst>
                <a:uLnTx/>
                <a:uFillTx/>
                <a:latin typeface="Arial Black"/>
                <a:ea typeface="+mj-ea"/>
                <a:cs typeface="+mj-cs"/>
              </a:rPr>
              <a:t>CARBON</a:t>
            </a:r>
            <a:endParaRPr kumimoji="0" lang="en-US" sz="5400" b="0" i="0" u="none" strike="noStrike" kern="1200" cap="none" spc="-113" normalizeH="0" baseline="0" noProof="0" dirty="0">
              <a:ln>
                <a:noFill/>
              </a:ln>
              <a:solidFill>
                <a:srgbClr val="2362A8"/>
              </a:solidFill>
              <a:effectLst>
                <a:outerShdw blurRad="38100" dist="38100" dir="2700000" algn="tl">
                  <a:srgbClr val="000000">
                    <a:alpha val="43137"/>
                  </a:srgbClr>
                </a:outerShdw>
              </a:effectLst>
              <a:uLnTx/>
              <a:uFillTx/>
              <a:latin typeface="Arial Black" panose="020B0A04020102020204" pitchFamily="34" charset="0"/>
              <a:ea typeface="+mj-ea"/>
              <a:cs typeface="+mj-cs"/>
            </a:endParaRPr>
          </a:p>
        </p:txBody>
      </p:sp>
    </p:spTree>
    <p:extLst>
      <p:ext uri="{BB962C8B-B14F-4D97-AF65-F5344CB8AC3E}">
        <p14:creationId xmlns:p14="http://schemas.microsoft.com/office/powerpoint/2010/main" val="41887944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B76C5-CB38-468A-DEE8-5B51BDFCFB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28B734-DAA0-AC4A-3A86-E9572A7A6D4B}"/>
              </a:ext>
            </a:extLst>
          </p:cNvPr>
          <p:cNvSpPr>
            <a:spLocks noGrp="1"/>
          </p:cNvSpPr>
          <p:nvPr>
            <p:ph type="ctrTitle" idx="4294967295"/>
          </p:nvPr>
        </p:nvSpPr>
        <p:spPr>
          <a:xfrm>
            <a:off x="944206" y="2462212"/>
            <a:ext cx="9717616" cy="966788"/>
          </a:xfrm>
        </p:spPr>
        <p:txBody>
          <a:bodyPr>
            <a:noAutofit/>
          </a:bodyPr>
          <a:lstStyle/>
          <a:p>
            <a:pPr algn="ctr">
              <a:lnSpc>
                <a:spcPct val="100000"/>
              </a:lnSpc>
            </a:pPr>
            <a:r>
              <a:rPr lang="en-US" sz="7200" spc="-113" dirty="0">
                <a:solidFill>
                  <a:srgbClr val="2362A8"/>
                </a:solidFill>
                <a:effectLst>
                  <a:outerShdw blurRad="38100" dist="38100" dir="2700000" algn="tl">
                    <a:srgbClr val="000000">
                      <a:alpha val="43137"/>
                    </a:srgbClr>
                  </a:outerShdw>
                </a:effectLst>
                <a:latin typeface="Arial Black"/>
              </a:rPr>
              <a:t>JOY</a:t>
            </a:r>
            <a:endParaRPr lang="en-US" sz="7200" spc="-113" dirty="0">
              <a:solidFill>
                <a:srgbClr val="2362A8"/>
              </a:solidFill>
              <a:effectLst>
                <a:outerShdw blurRad="38100" dist="38100" dir="2700000" algn="tl">
                  <a:srgbClr val="000000">
                    <a:alpha val="43137"/>
                  </a:srgbClr>
                </a:outerShdw>
              </a:effectLst>
              <a:latin typeface="Arial Black" panose="020B0A04020102020204" pitchFamily="34" charset="0"/>
            </a:endParaRPr>
          </a:p>
        </p:txBody>
      </p:sp>
      <p:sp>
        <p:nvSpPr>
          <p:cNvPr id="3" name="Subtitle 2">
            <a:extLst>
              <a:ext uri="{FF2B5EF4-FFF2-40B4-BE49-F238E27FC236}">
                <a16:creationId xmlns:a16="http://schemas.microsoft.com/office/drawing/2014/main" id="{2993368E-6E08-988C-9184-C6D562A5CC91}"/>
              </a:ext>
              <a:ext uri="{C183D7F6-B498-43B3-948B-1728B52AA6E4}">
                <adec:decorative xmlns:adec="http://schemas.microsoft.com/office/drawing/2017/decorative" val="1"/>
              </a:ext>
            </a:extLst>
          </p:cNvPr>
          <p:cNvSpPr>
            <a:spLocks noGrp="1"/>
          </p:cNvSpPr>
          <p:nvPr>
            <p:ph type="subTitle" idx="4294967295"/>
          </p:nvPr>
        </p:nvSpPr>
        <p:spPr>
          <a:xfrm>
            <a:off x="1524264" y="5554048"/>
            <a:ext cx="6762750" cy="1558925"/>
          </a:xfrm>
        </p:spPr>
        <p:txBody>
          <a:bodyPr>
            <a:normAutofit/>
          </a:bodyPr>
          <a:lstStyle/>
          <a:p>
            <a:pPr algn="ctr"/>
            <a:endParaRPr lang="en-US" sz="2800" b="1" i="1"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A90A6EA-A1BE-7509-1C89-985C92C8AC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5500" y="3429000"/>
            <a:ext cx="13482999" cy="5217709"/>
          </a:xfrm>
          <a:prstGeom prst="rect">
            <a:avLst/>
          </a:prstGeom>
        </p:spPr>
      </p:pic>
      <p:pic>
        <p:nvPicPr>
          <p:cNvPr id="4" name="Picture 3">
            <a:extLst>
              <a:ext uri="{FF2B5EF4-FFF2-40B4-BE49-F238E27FC236}">
                <a16:creationId xmlns:a16="http://schemas.microsoft.com/office/drawing/2014/main" id="{FDDF30E8-EBF0-7109-5071-9FDE853B310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13449">
            <a:off x="8347761" y="313270"/>
            <a:ext cx="3967186" cy="3989349"/>
          </a:xfrm>
          <a:prstGeom prst="rect">
            <a:avLst/>
          </a:prstGeom>
        </p:spPr>
      </p:pic>
    </p:spTree>
    <p:extLst>
      <p:ext uri="{BB962C8B-B14F-4D97-AF65-F5344CB8AC3E}">
        <p14:creationId xmlns:p14="http://schemas.microsoft.com/office/powerpoint/2010/main" val="22383190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A5403-4D68-2AA1-F97C-8D2098FAD27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Climate Anxiety Rates</a:t>
            </a:r>
          </a:p>
        </p:txBody>
      </p:sp>
      <p:pic>
        <p:nvPicPr>
          <p:cNvPr id="5" name="Picture 4" descr="graph that shows climate anxiety ">
            <a:extLst>
              <a:ext uri="{FF2B5EF4-FFF2-40B4-BE49-F238E27FC236}">
                <a16:creationId xmlns:a16="http://schemas.microsoft.com/office/drawing/2014/main" id="{CE33AF89-FE99-AC49-6ABF-EF26DADFCA16}"/>
              </a:ext>
            </a:extLst>
          </p:cNvPr>
          <p:cNvPicPr>
            <a:picLocks noChangeAspect="1"/>
          </p:cNvPicPr>
          <p:nvPr/>
        </p:nvPicPr>
        <p:blipFill>
          <a:blip r:embed="rId3"/>
          <a:stretch>
            <a:fillRect/>
          </a:stretch>
        </p:blipFill>
        <p:spPr>
          <a:xfrm>
            <a:off x="2250328" y="88746"/>
            <a:ext cx="7691344" cy="6345359"/>
          </a:xfrm>
          <a:prstGeom prst="rect">
            <a:avLst/>
          </a:prstGeom>
        </p:spPr>
      </p:pic>
    </p:spTree>
    <p:extLst>
      <p:ext uri="{BB962C8B-B14F-4D97-AF65-F5344CB8AC3E}">
        <p14:creationId xmlns:p14="http://schemas.microsoft.com/office/powerpoint/2010/main" val="10023823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82CA66-C545-B7C8-F9CA-58EA67CC80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A03896-E8D5-2FA8-15EB-F9C58F257B97}"/>
              </a:ext>
            </a:extLst>
          </p:cNvPr>
          <p:cNvSpPr txBox="1">
            <a:spLocks noGrp="1"/>
          </p:cNvSpPr>
          <p:nvPr>
            <p:ph type="title" idx="4294967295"/>
          </p:nvPr>
        </p:nvSpPr>
        <p:spPr>
          <a:xfrm>
            <a:off x="762000" y="1138036"/>
            <a:ext cx="4085665" cy="14024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j-lt"/>
                <a:ea typeface="+mj-ea"/>
                <a:cs typeface="+mj-cs"/>
              </a:rPr>
              <a:t>DAILY ECOJOY</a:t>
            </a:r>
          </a:p>
        </p:txBody>
      </p:sp>
      <p:cxnSp>
        <p:nvCxnSpPr>
          <p:cNvPr id="24" name="Straight Connector 2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F1E407C-390C-C285-2A1F-EA84470B4D76}"/>
              </a:ext>
            </a:extLst>
          </p:cNvPr>
          <p:cNvSpPr txBox="1"/>
          <p:nvPr/>
        </p:nvSpPr>
        <p:spPr>
          <a:xfrm>
            <a:off x="419100" y="2128757"/>
            <a:ext cx="5067300" cy="3591207"/>
          </a:xfrm>
          <a:prstGeom prst="rect">
            <a:avLst/>
          </a:prstGeom>
        </p:spPr>
        <p:txBody>
          <a:bodyPr vert="horz" lIns="91440" tIns="45720" rIns="91440" bIns="45720" rtlCol="0">
            <a:normAutofit fontScale="92500"/>
          </a:bodyPr>
          <a:lstStyle/>
          <a:p>
            <a:pPr marL="5715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3200" b="0" i="0" u="none" strike="noStrike" cap="none" spc="0" normalizeH="0" baseline="0" noProof="0" dirty="0">
                <a:ln>
                  <a:noFill/>
                </a:ln>
                <a:effectLst/>
                <a:uLnTx/>
                <a:uFillTx/>
              </a:rPr>
              <a:t>Micro-volunteer</a:t>
            </a:r>
          </a:p>
          <a:p>
            <a:pPr marL="571500" marR="0" lvl="0" indent="-228600" fontAlgn="auto">
              <a:lnSpc>
                <a:spcPct val="90000"/>
              </a:lnSpc>
              <a:spcBef>
                <a:spcPts val="0"/>
              </a:spcBef>
              <a:spcAft>
                <a:spcPts val="600"/>
              </a:spcAft>
              <a:buClrTx/>
              <a:buSzTx/>
              <a:buFont typeface="Arial" panose="020B0604020202020204" pitchFamily="34" charset="0"/>
              <a:buChar char="•"/>
              <a:tabLst/>
              <a:defRPr/>
            </a:pPr>
            <a:r>
              <a:rPr lang="en-US" sz="3200" dirty="0"/>
              <a:t>Curate positive social media</a:t>
            </a:r>
          </a:p>
          <a:p>
            <a:pPr marL="57150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3200" b="0" i="0" u="none" strike="noStrike" cap="none" spc="0" normalizeH="0" baseline="0" noProof="0" dirty="0">
                <a:ln>
                  <a:noFill/>
                </a:ln>
                <a:effectLst/>
                <a:uLnTx/>
                <a:uFillTx/>
              </a:rPr>
              <a:t>Say hi to a stranger</a:t>
            </a:r>
          </a:p>
          <a:p>
            <a:pPr marL="571500" marR="0" lvl="0" indent="-228600" fontAlgn="auto">
              <a:lnSpc>
                <a:spcPct val="90000"/>
              </a:lnSpc>
              <a:spcBef>
                <a:spcPts val="0"/>
              </a:spcBef>
              <a:spcAft>
                <a:spcPts val="600"/>
              </a:spcAft>
              <a:buClrTx/>
              <a:buSzTx/>
              <a:buFont typeface="Arial" panose="020B0604020202020204" pitchFamily="34" charset="0"/>
              <a:buChar char="•"/>
              <a:tabLst/>
              <a:defRPr/>
            </a:pPr>
            <a:r>
              <a:rPr lang="en-US" sz="3200" dirty="0"/>
              <a:t>Send one appreciative message</a:t>
            </a:r>
          </a:p>
          <a:p>
            <a:pPr marL="571500" marR="0" lvl="0" indent="-228600" fontAlgn="auto">
              <a:lnSpc>
                <a:spcPct val="90000"/>
              </a:lnSpc>
              <a:spcBef>
                <a:spcPts val="0"/>
              </a:spcBef>
              <a:spcAft>
                <a:spcPts val="600"/>
              </a:spcAft>
              <a:buClrTx/>
              <a:buSzTx/>
              <a:buFont typeface="Arial" panose="020B0604020202020204" pitchFamily="34" charset="0"/>
              <a:buChar char="•"/>
              <a:tabLst/>
              <a:defRPr/>
            </a:pPr>
            <a:r>
              <a:rPr lang="en-US" sz="3200" dirty="0"/>
              <a:t>Go outdoors, grab a friend</a:t>
            </a:r>
          </a:p>
          <a:p>
            <a:pPr marL="57150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cap="none" spc="0" normalizeH="0" baseline="0" noProof="0" dirty="0">
              <a:ln>
                <a:noFill/>
              </a:ln>
              <a:effectLst/>
              <a:uLnTx/>
              <a:uFillTx/>
            </a:endParaRPr>
          </a:p>
        </p:txBody>
      </p:sp>
      <p:pic>
        <p:nvPicPr>
          <p:cNvPr id="2" name="Picture 1">
            <a:extLst>
              <a:ext uri="{FF2B5EF4-FFF2-40B4-BE49-F238E27FC236}">
                <a16:creationId xmlns:a16="http://schemas.microsoft.com/office/drawing/2014/main" id="{A9BFBF49-2FCB-EACD-39CE-6D053199A9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740" r="1350"/>
          <a:stretch>
            <a:fillRect/>
          </a:stretch>
        </p:blipFill>
        <p:spPr>
          <a:xfrm rot="21600000">
            <a:off x="5650992" y="10"/>
            <a:ext cx="6541008" cy="6857990"/>
          </a:xfrm>
          <a:prstGeom prst="rect">
            <a:avLst/>
          </a:prstGeom>
        </p:spPr>
      </p:pic>
    </p:spTree>
    <p:extLst>
      <p:ext uri="{BB962C8B-B14F-4D97-AF65-F5344CB8AC3E}">
        <p14:creationId xmlns:p14="http://schemas.microsoft.com/office/powerpoint/2010/main" val="15865579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BE833D08-C113-671E-797D-E5F63864E1B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My joy</a:t>
            </a:r>
          </a:p>
        </p:txBody>
      </p:sp>
      <p:pic>
        <p:nvPicPr>
          <p:cNvPr id="2" name="Picture 1" descr="Derek with students">
            <a:extLst>
              <a:ext uri="{FF2B5EF4-FFF2-40B4-BE49-F238E27FC236}">
                <a16:creationId xmlns:a16="http://schemas.microsoft.com/office/drawing/2014/main" id="{365B5841-D8DF-234F-283F-ABD0DA4E9B6E}"/>
              </a:ext>
            </a:extLst>
          </p:cNvPr>
          <p:cNvPicPr>
            <a:picLocks noChangeAspect="1"/>
          </p:cNvPicPr>
          <p:nvPr/>
        </p:nvPicPr>
        <p:blipFill>
          <a:blip r:embed="rId3"/>
          <a:srcRect l="3355" r="2" b="2"/>
          <a:stretch>
            <a:fillRect/>
          </a:stretch>
        </p:blipFill>
        <p:spPr>
          <a:xfrm>
            <a:off x="838199" y="557188"/>
            <a:ext cx="4181917" cy="5750293"/>
          </a:xfrm>
          <a:prstGeom prst="rect">
            <a:avLst/>
          </a:prstGeom>
        </p:spPr>
      </p:pic>
      <p:pic>
        <p:nvPicPr>
          <p:cNvPr id="4" name="Picture 3" descr="students at a community garden ">
            <a:extLst>
              <a:ext uri="{FF2B5EF4-FFF2-40B4-BE49-F238E27FC236}">
                <a16:creationId xmlns:a16="http://schemas.microsoft.com/office/drawing/2014/main" id="{01949EB0-CDD9-66B2-E9EF-0F556FBB11E9}"/>
              </a:ext>
            </a:extLst>
          </p:cNvPr>
          <p:cNvPicPr>
            <a:picLocks noChangeAspect="1"/>
          </p:cNvPicPr>
          <p:nvPr/>
        </p:nvPicPr>
        <p:blipFill>
          <a:blip r:embed="rId4">
            <a:extLst>
              <a:ext uri="{28A0092B-C50C-407E-A947-70E740481C1C}">
                <a14:useLocalDpi xmlns:a14="http://schemas.microsoft.com/office/drawing/2010/main" val="0"/>
              </a:ext>
            </a:extLst>
          </a:blip>
          <a:srcRect t="29892" r="1" b="36227"/>
          <a:stretch>
            <a:fillRect/>
          </a:stretch>
        </p:blipFill>
        <p:spPr>
          <a:xfrm>
            <a:off x="5186775" y="557188"/>
            <a:ext cx="6167025" cy="2785948"/>
          </a:xfrm>
          <a:prstGeom prst="rect">
            <a:avLst/>
          </a:prstGeom>
        </p:spPr>
      </p:pic>
      <p:pic>
        <p:nvPicPr>
          <p:cNvPr id="5" name="Picture 4" descr="Victor E Bull and students ">
            <a:extLst>
              <a:ext uri="{FF2B5EF4-FFF2-40B4-BE49-F238E27FC236}">
                <a16:creationId xmlns:a16="http://schemas.microsoft.com/office/drawing/2014/main" id="{789DEACF-EFB9-D85B-69A7-900FACBADFCA}"/>
              </a:ext>
            </a:extLst>
          </p:cNvPr>
          <p:cNvPicPr>
            <a:picLocks noChangeAspect="1"/>
          </p:cNvPicPr>
          <p:nvPr/>
        </p:nvPicPr>
        <p:blipFill>
          <a:blip r:embed="rId5"/>
          <a:srcRect t="16358" r="3" b="15804"/>
          <a:stretch>
            <a:fillRect/>
          </a:stretch>
        </p:blipFill>
        <p:spPr>
          <a:xfrm>
            <a:off x="5186774" y="3629151"/>
            <a:ext cx="6167025" cy="2792631"/>
          </a:xfrm>
          <a:prstGeom prst="rect">
            <a:avLst/>
          </a:prstGeom>
        </p:spPr>
      </p:pic>
    </p:spTree>
    <p:extLst>
      <p:ext uri="{BB962C8B-B14F-4D97-AF65-F5344CB8AC3E}">
        <p14:creationId xmlns:p14="http://schemas.microsoft.com/office/powerpoint/2010/main" val="36381399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8CB19FB-7C96-4FEC-9331-E826E4E36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Kierra Johnson, president of the LGBTQ National Taskforce">
            <a:extLst>
              <a:ext uri="{FF2B5EF4-FFF2-40B4-BE49-F238E27FC236}">
                <a16:creationId xmlns:a16="http://schemas.microsoft.com/office/drawing/2014/main" id="{E17A3B0A-92B9-F93C-BE07-5FC8A2B443F0}"/>
              </a:ext>
            </a:extLst>
          </p:cNvPr>
          <p:cNvPicPr>
            <a:picLocks noChangeAspect="1"/>
          </p:cNvPicPr>
          <p:nvPr/>
        </p:nvPicPr>
        <p:blipFill>
          <a:blip r:embed="rId3"/>
          <a:srcRect r="3723"/>
          <a:stretch>
            <a:fillRect/>
          </a:stretch>
        </p:blipFill>
        <p:spPr>
          <a:xfrm>
            <a:off x="838200" y="-3810"/>
            <a:ext cx="9928860" cy="6858001"/>
          </a:xfrm>
          <a:prstGeom prst="rect">
            <a:avLst/>
          </a:prstGeom>
        </p:spPr>
      </p:pic>
      <p:grpSp>
        <p:nvGrpSpPr>
          <p:cNvPr id="9" name="Group 8">
            <a:extLst>
              <a:ext uri="{FF2B5EF4-FFF2-40B4-BE49-F238E27FC236}">
                <a16:creationId xmlns:a16="http://schemas.microsoft.com/office/drawing/2014/main" id="{DF071BB7-867E-46A9-A7C2-3FCB28CB8F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810"/>
            <a:ext cx="12192000" cy="6858000"/>
            <a:chOff x="0" y="-3810"/>
            <a:chExt cx="12192000" cy="6858000"/>
          </a:xfrm>
        </p:grpSpPr>
        <p:sp>
          <p:nvSpPr>
            <p:cNvPr id="10" name="Freeform: Shape 9">
              <a:extLst>
                <a:ext uri="{FF2B5EF4-FFF2-40B4-BE49-F238E27FC236}">
                  <a16:creationId xmlns:a16="http://schemas.microsoft.com/office/drawing/2014/main" id="{6FF0FCAE-6984-42EA-83CB-9F69F24A3E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4102025 w 8273365"/>
                <a:gd name="connsiteY0" fmla="*/ 169161 h 6858000"/>
                <a:gd name="connsiteX1" fmla="*/ 1827641 w 8273365"/>
                <a:gd name="connsiteY1" fmla="*/ 1129498 h 6858000"/>
                <a:gd name="connsiteX2" fmla="*/ 1132950 w 8273365"/>
                <a:gd name="connsiteY2" fmla="*/ 2178191 h 6858000"/>
                <a:gd name="connsiteX3" fmla="*/ 877835 w 8273365"/>
                <a:gd name="connsiteY3" fmla="*/ 3466345 h 6858000"/>
                <a:gd name="connsiteX4" fmla="*/ 1089650 w 8273365"/>
                <a:gd name="connsiteY4" fmla="*/ 4644934 h 6858000"/>
                <a:gd name="connsiteX5" fmla="*/ 1672144 w 8273365"/>
                <a:gd name="connsiteY5" fmla="*/ 5633505 h 6858000"/>
                <a:gd name="connsiteX6" fmla="*/ 2747751 w 8273365"/>
                <a:gd name="connsiteY6" fmla="*/ 6459556 h 6858000"/>
                <a:gd name="connsiteX7" fmla="*/ 4102171 w 8273365"/>
                <a:gd name="connsiteY7" fmla="*/ 6763529 h 6858000"/>
                <a:gd name="connsiteX8" fmla="*/ 5506765 w 8273365"/>
                <a:gd name="connsiteY8" fmla="*/ 5818405 h 6858000"/>
                <a:gd name="connsiteX9" fmla="*/ 5914160 w 8273365"/>
                <a:gd name="connsiteY9" fmla="*/ 5382925 h 6858000"/>
                <a:gd name="connsiteX10" fmla="*/ 6891758 w 8273365"/>
                <a:gd name="connsiteY10" fmla="*/ 4677848 h 6858000"/>
                <a:gd name="connsiteX11" fmla="*/ 7158868 w 8273365"/>
                <a:gd name="connsiteY11" fmla="*/ 4511965 h 6858000"/>
                <a:gd name="connsiteX12" fmla="*/ 7306320 w 8273365"/>
                <a:gd name="connsiteY12" fmla="*/ 4179467 h 6858000"/>
                <a:gd name="connsiteX13" fmla="*/ 7315828 w 8273365"/>
                <a:gd name="connsiteY13" fmla="*/ 2884730 h 6858000"/>
                <a:gd name="connsiteX14" fmla="*/ 6704519 w 8273365"/>
                <a:gd name="connsiteY14" fmla="*/ 1640752 h 6858000"/>
                <a:gd name="connsiteX15" fmla="*/ 5471805 w 8273365"/>
                <a:gd name="connsiteY15" fmla="*/ 563096 h 6858000"/>
                <a:gd name="connsiteX16" fmla="*/ 4102025 w 8273365"/>
                <a:gd name="connsiteY16" fmla="*/ 169161 h 6858000"/>
                <a:gd name="connsiteX17" fmla="*/ 1815426 w 8273365"/>
                <a:gd name="connsiteY17" fmla="*/ 0 h 6858000"/>
                <a:gd name="connsiteX18" fmla="*/ 6228114 w 8273365"/>
                <a:gd name="connsiteY18" fmla="*/ 0 h 6858000"/>
                <a:gd name="connsiteX19" fmla="*/ 6378838 w 8273365"/>
                <a:gd name="connsiteY19" fmla="*/ 104569 h 6858000"/>
                <a:gd name="connsiteX20" fmla="*/ 8151535 w 8273365"/>
                <a:gd name="connsiteY20" fmla="*/ 4415712 h 6858000"/>
                <a:gd name="connsiteX21" fmla="*/ 6540097 w 8273365"/>
                <a:gd name="connsiteY21" fmla="*/ 5998038 h 6858000"/>
                <a:gd name="connsiteX22" fmla="*/ 5741125 w 8273365"/>
                <a:gd name="connsiteY22" fmla="*/ 6849976 h 6858000"/>
                <a:gd name="connsiteX23" fmla="*/ 5732797 w 8273365"/>
                <a:gd name="connsiteY23" fmla="*/ 6858000 h 6858000"/>
                <a:gd name="connsiteX24" fmla="*/ 1711956 w 8273365"/>
                <a:gd name="connsiteY24" fmla="*/ 6858000 h 6858000"/>
                <a:gd name="connsiteX25" fmla="*/ 1631859 w 8273365"/>
                <a:gd name="connsiteY25" fmla="*/ 6799706 h 6858000"/>
                <a:gd name="connsiteX26" fmla="*/ 1004515 w 8273365"/>
                <a:gd name="connsiteY26" fmla="*/ 6203417 h 6858000"/>
                <a:gd name="connsiteX27" fmla="*/ 0 w 8273365"/>
                <a:gd name="connsiteY27" fmla="*/ 3466345 h 6858000"/>
                <a:gd name="connsiteX28" fmla="*/ 1808555 w 8273365"/>
                <a:gd name="connsiteY28" fmla="*/ 44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273365" h="6858000">
                  <a:moveTo>
                    <a:pt x="4102025" y="169161"/>
                  </a:moveTo>
                  <a:cubicBezTo>
                    <a:pt x="3243792" y="169161"/>
                    <a:pt x="2435879" y="510143"/>
                    <a:pt x="1827641" y="1129498"/>
                  </a:cubicBezTo>
                  <a:cubicBezTo>
                    <a:pt x="1529958" y="1432447"/>
                    <a:pt x="1296200" y="1785278"/>
                    <a:pt x="1132950" y="2178191"/>
                  </a:cubicBezTo>
                  <a:cubicBezTo>
                    <a:pt x="963703" y="2585585"/>
                    <a:pt x="877835" y="3019017"/>
                    <a:pt x="877835" y="3466345"/>
                  </a:cubicBezTo>
                  <a:cubicBezTo>
                    <a:pt x="877835" y="3873007"/>
                    <a:pt x="949074" y="4269431"/>
                    <a:pt x="1089650" y="4644934"/>
                  </a:cubicBezTo>
                  <a:cubicBezTo>
                    <a:pt x="1225254" y="5007127"/>
                    <a:pt x="1421271" y="5339626"/>
                    <a:pt x="1672144" y="5633505"/>
                  </a:cubicBezTo>
                  <a:cubicBezTo>
                    <a:pt x="1968657" y="5980924"/>
                    <a:pt x="2340649" y="6266465"/>
                    <a:pt x="2747751" y="6459556"/>
                  </a:cubicBezTo>
                  <a:cubicBezTo>
                    <a:pt x="3172991" y="6661277"/>
                    <a:pt x="3628659" y="6763529"/>
                    <a:pt x="4102171" y="6763529"/>
                  </a:cubicBezTo>
                  <a:cubicBezTo>
                    <a:pt x="4621030" y="6763529"/>
                    <a:pt x="4940657" y="6439515"/>
                    <a:pt x="5506765" y="5818405"/>
                  </a:cubicBezTo>
                  <a:cubicBezTo>
                    <a:pt x="5636225" y="5676365"/>
                    <a:pt x="5770072" y="5529498"/>
                    <a:pt x="5914160" y="5382925"/>
                  </a:cubicBezTo>
                  <a:cubicBezTo>
                    <a:pt x="6290981" y="4999374"/>
                    <a:pt x="6638252" y="4813450"/>
                    <a:pt x="6891758" y="4677848"/>
                  </a:cubicBezTo>
                  <a:cubicBezTo>
                    <a:pt x="7016098" y="4611144"/>
                    <a:pt x="7114398" y="4558629"/>
                    <a:pt x="7158868" y="4511965"/>
                  </a:cubicBezTo>
                  <a:cubicBezTo>
                    <a:pt x="7208604" y="4459742"/>
                    <a:pt x="7260974" y="4341693"/>
                    <a:pt x="7306320" y="4179467"/>
                  </a:cubicBezTo>
                  <a:cubicBezTo>
                    <a:pt x="7422466" y="3764174"/>
                    <a:pt x="7425540" y="3328547"/>
                    <a:pt x="7315828" y="2884730"/>
                  </a:cubicBezTo>
                  <a:cubicBezTo>
                    <a:pt x="7210506" y="2459197"/>
                    <a:pt x="6999129" y="2028984"/>
                    <a:pt x="6704519" y="1640752"/>
                  </a:cubicBezTo>
                  <a:cubicBezTo>
                    <a:pt x="6369826" y="1199861"/>
                    <a:pt x="5943562" y="827136"/>
                    <a:pt x="5471805" y="563096"/>
                  </a:cubicBezTo>
                  <a:cubicBezTo>
                    <a:pt x="5011311" y="305349"/>
                    <a:pt x="4537651" y="169161"/>
                    <a:pt x="4102025" y="169161"/>
                  </a:cubicBezTo>
                  <a:close/>
                  <a:moveTo>
                    <a:pt x="1815426" y="0"/>
                  </a:moveTo>
                  <a:lnTo>
                    <a:pt x="6228114" y="0"/>
                  </a:lnTo>
                  <a:lnTo>
                    <a:pt x="6378838" y="104569"/>
                  </a:lnTo>
                  <a:cubicBezTo>
                    <a:pt x="7701449" y="1070221"/>
                    <a:pt x="8614337" y="2759472"/>
                    <a:pt x="8151535" y="4415712"/>
                  </a:cubicBezTo>
                  <a:cubicBezTo>
                    <a:pt x="7841710" y="5524525"/>
                    <a:pt x="7282330" y="5242495"/>
                    <a:pt x="6540097" y="5998038"/>
                  </a:cubicBezTo>
                  <a:cubicBezTo>
                    <a:pt x="6261706" y="6281367"/>
                    <a:pt x="6008555" y="6583271"/>
                    <a:pt x="5741125" y="6849976"/>
                  </a:cubicBezTo>
                  <a:lnTo>
                    <a:pt x="5732797" y="6858000"/>
                  </a:lnTo>
                  <a:lnTo>
                    <a:pt x="1711956" y="6858000"/>
                  </a:lnTo>
                  <a:lnTo>
                    <a:pt x="1631859" y="6799706"/>
                  </a:lnTo>
                  <a:cubicBezTo>
                    <a:pt x="1402830" y="6623620"/>
                    <a:pt x="1192523" y="6423644"/>
                    <a:pt x="1004515" y="6203417"/>
                  </a:cubicBezTo>
                  <a:cubicBezTo>
                    <a:pt x="378870" y="5470546"/>
                    <a:pt x="0" y="4513427"/>
                    <a:pt x="0" y="3466345"/>
                  </a:cubicBezTo>
                  <a:cubicBezTo>
                    <a:pt x="0" y="2025290"/>
                    <a:pt x="717408" y="754744"/>
                    <a:pt x="1808555" y="448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EEDAA96-38BD-4AC0-8E5F-CF74F5C71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0219" y="-3810"/>
              <a:ext cx="8273365" cy="6858000"/>
            </a:xfrm>
            <a:custGeom>
              <a:avLst/>
              <a:gdLst>
                <a:gd name="connsiteX0" fmla="*/ 1616062 w 8273365"/>
                <a:gd name="connsiteY0" fmla="*/ 0 h 6858000"/>
                <a:gd name="connsiteX1" fmla="*/ 3206514 w 8273365"/>
                <a:gd name="connsiteY1" fmla="*/ 0 h 6858000"/>
                <a:gd name="connsiteX2" fmla="*/ 3122517 w 8273365"/>
                <a:gd name="connsiteY2" fmla="*/ 23655 h 6858000"/>
                <a:gd name="connsiteX3" fmla="*/ 1723196 w 8273365"/>
                <a:gd name="connsiteY3" fmla="*/ 880747 h 6858000"/>
                <a:gd name="connsiteX4" fmla="*/ 997786 w 8273365"/>
                <a:gd name="connsiteY4" fmla="*/ 1975811 h 6858000"/>
                <a:gd name="connsiteX5" fmla="*/ 731408 w 8273365"/>
                <a:gd name="connsiteY5" fmla="*/ 3320136 h 6858000"/>
                <a:gd name="connsiteX6" fmla="*/ 952731 w 8273365"/>
                <a:gd name="connsiteY6" fmla="*/ 4550071 h 6858000"/>
                <a:gd name="connsiteX7" fmla="*/ 1560970 w 8273365"/>
                <a:gd name="connsiteY7" fmla="*/ 5582379 h 6858000"/>
                <a:gd name="connsiteX8" fmla="*/ 2685142 w 8273365"/>
                <a:gd name="connsiteY8" fmla="*/ 6445587 h 6858000"/>
                <a:gd name="connsiteX9" fmla="*/ 4102171 w 8273365"/>
                <a:gd name="connsiteY9" fmla="*/ 6763602 h 6858000"/>
                <a:gd name="connsiteX10" fmla="*/ 4840307 w 8273365"/>
                <a:gd name="connsiteY10" fmla="*/ 6518434 h 6858000"/>
                <a:gd name="connsiteX11" fmla="*/ 5614867 w 8273365"/>
                <a:gd name="connsiteY11" fmla="*/ 5770643 h 6858000"/>
                <a:gd name="connsiteX12" fmla="*/ 6018458 w 8273365"/>
                <a:gd name="connsiteY12" fmla="*/ 5339114 h 6858000"/>
                <a:gd name="connsiteX13" fmla="*/ 6960802 w 8273365"/>
                <a:gd name="connsiteY13" fmla="*/ 4660514 h 6858000"/>
                <a:gd name="connsiteX14" fmla="*/ 7264776 w 8273365"/>
                <a:gd name="connsiteY14" fmla="*/ 4466544 h 6858000"/>
                <a:gd name="connsiteX15" fmla="*/ 7447190 w 8273365"/>
                <a:gd name="connsiteY15" fmla="*/ 4072462 h 6858000"/>
                <a:gd name="connsiteX16" fmla="*/ 7457722 w 8273365"/>
                <a:gd name="connsiteY16" fmla="*/ 2703268 h 6858000"/>
                <a:gd name="connsiteX17" fmla="*/ 6820959 w 8273365"/>
                <a:gd name="connsiteY17" fmla="*/ 1406044 h 6858000"/>
                <a:gd name="connsiteX18" fmla="*/ 5543190 w 8273365"/>
                <a:gd name="connsiteY18" fmla="*/ 289185 h 6858000"/>
                <a:gd name="connsiteX19" fmla="*/ 4996775 w 8273365"/>
                <a:gd name="connsiteY19" fmla="*/ 40060 h 6858000"/>
                <a:gd name="connsiteX20" fmla="*/ 4871645 w 8273365"/>
                <a:gd name="connsiteY20" fmla="*/ 0 h 6858000"/>
                <a:gd name="connsiteX21" fmla="*/ 6433093 w 8273365"/>
                <a:gd name="connsiteY21" fmla="*/ 0 h 6858000"/>
                <a:gd name="connsiteX22" fmla="*/ 6564891 w 8273365"/>
                <a:gd name="connsiteY22" fmla="*/ 101152 h 6858000"/>
                <a:gd name="connsiteX23" fmla="*/ 8151535 w 8273365"/>
                <a:gd name="connsiteY23" fmla="*/ 4269504 h 6858000"/>
                <a:gd name="connsiteX24" fmla="*/ 6540097 w 8273365"/>
                <a:gd name="connsiteY24" fmla="*/ 5851830 h 6858000"/>
                <a:gd name="connsiteX25" fmla="*/ 5606037 w 8273365"/>
                <a:gd name="connsiteY25" fmla="*/ 6833938 h 6858000"/>
                <a:gd name="connsiteX26" fmla="*/ 5578888 w 8273365"/>
                <a:gd name="connsiteY26" fmla="*/ 6858000 h 6858000"/>
                <a:gd name="connsiteX27" fmla="*/ 1925521 w 8273365"/>
                <a:gd name="connsiteY27" fmla="*/ 6858000 h 6858000"/>
                <a:gd name="connsiteX28" fmla="*/ 1807085 w 8273365"/>
                <a:gd name="connsiteY28" fmla="*/ 6781026 h 6858000"/>
                <a:gd name="connsiteX29" fmla="*/ 1004515 w 8273365"/>
                <a:gd name="connsiteY29" fmla="*/ 6057209 h 6858000"/>
                <a:gd name="connsiteX30" fmla="*/ 0 w 8273365"/>
                <a:gd name="connsiteY30" fmla="*/ 3320136 h 6858000"/>
                <a:gd name="connsiteX31" fmla="*/ 1492767 w 8273365"/>
                <a:gd name="connsiteY31" fmla="*/ 986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273365" h="6858000">
                  <a:moveTo>
                    <a:pt x="1616062" y="0"/>
                  </a:moveTo>
                  <a:lnTo>
                    <a:pt x="3206514" y="0"/>
                  </a:lnTo>
                  <a:lnTo>
                    <a:pt x="3122517" y="23655"/>
                  </a:lnTo>
                  <a:cubicBezTo>
                    <a:pt x="2599902" y="185042"/>
                    <a:pt x="2120807" y="476097"/>
                    <a:pt x="1723196" y="880747"/>
                  </a:cubicBezTo>
                  <a:cubicBezTo>
                    <a:pt x="1412348" y="1197008"/>
                    <a:pt x="1168351" y="1565490"/>
                    <a:pt x="997786" y="1975811"/>
                  </a:cubicBezTo>
                  <a:cubicBezTo>
                    <a:pt x="821078" y="2401050"/>
                    <a:pt x="731408" y="2853352"/>
                    <a:pt x="731408" y="3320136"/>
                  </a:cubicBezTo>
                  <a:cubicBezTo>
                    <a:pt x="731408" y="3744353"/>
                    <a:pt x="805864" y="4158182"/>
                    <a:pt x="952731" y="4550071"/>
                  </a:cubicBezTo>
                  <a:cubicBezTo>
                    <a:pt x="1094331" y="4928208"/>
                    <a:pt x="1298980" y="5275627"/>
                    <a:pt x="1560970" y="5582379"/>
                  </a:cubicBezTo>
                  <a:cubicBezTo>
                    <a:pt x="1870793" y="5945304"/>
                    <a:pt x="2259610" y="6243718"/>
                    <a:pt x="2685142" y="6445587"/>
                  </a:cubicBezTo>
                  <a:cubicBezTo>
                    <a:pt x="3130131" y="6656669"/>
                    <a:pt x="3606861" y="6763602"/>
                    <a:pt x="4102171" y="6763602"/>
                  </a:cubicBezTo>
                  <a:cubicBezTo>
                    <a:pt x="4371914" y="6763602"/>
                    <a:pt x="4599528" y="6687974"/>
                    <a:pt x="4840307" y="6518434"/>
                  </a:cubicBezTo>
                  <a:cubicBezTo>
                    <a:pt x="5099811" y="6335729"/>
                    <a:pt x="5349951" y="6061159"/>
                    <a:pt x="5614867" y="5770643"/>
                  </a:cubicBezTo>
                  <a:cubicBezTo>
                    <a:pt x="5743449" y="5629628"/>
                    <a:pt x="5876273" y="5483786"/>
                    <a:pt x="6018458" y="5339114"/>
                  </a:cubicBezTo>
                  <a:cubicBezTo>
                    <a:pt x="6379773" y="4971361"/>
                    <a:pt x="6715635" y="4791728"/>
                    <a:pt x="6960802" y="4660514"/>
                  </a:cubicBezTo>
                  <a:cubicBezTo>
                    <a:pt x="7116154" y="4577280"/>
                    <a:pt x="7206994" y="4527251"/>
                    <a:pt x="7264776" y="4466544"/>
                  </a:cubicBezTo>
                  <a:cubicBezTo>
                    <a:pt x="7332650" y="4395306"/>
                    <a:pt x="7394089" y="4262628"/>
                    <a:pt x="7447190" y="4072462"/>
                  </a:cubicBezTo>
                  <a:cubicBezTo>
                    <a:pt x="7570066" y="3632594"/>
                    <a:pt x="7573576" y="3171954"/>
                    <a:pt x="7457722" y="2703268"/>
                  </a:cubicBezTo>
                  <a:cubicBezTo>
                    <a:pt x="7347718" y="2258572"/>
                    <a:pt x="7127565" y="1810073"/>
                    <a:pt x="6820959" y="1406044"/>
                  </a:cubicBezTo>
                  <a:cubicBezTo>
                    <a:pt x="6474271" y="949207"/>
                    <a:pt x="6032355" y="563024"/>
                    <a:pt x="5543190" y="289185"/>
                  </a:cubicBezTo>
                  <a:cubicBezTo>
                    <a:pt x="5362386" y="187977"/>
                    <a:pt x="5179299" y="104665"/>
                    <a:pt x="4996775" y="40060"/>
                  </a:cubicBezTo>
                  <a:lnTo>
                    <a:pt x="4871645" y="0"/>
                  </a:lnTo>
                  <a:lnTo>
                    <a:pt x="6433093" y="0"/>
                  </a:lnTo>
                  <a:lnTo>
                    <a:pt x="6564891" y="101152"/>
                  </a:lnTo>
                  <a:cubicBezTo>
                    <a:pt x="7785271" y="1084819"/>
                    <a:pt x="8592299" y="2692132"/>
                    <a:pt x="8151535" y="4269504"/>
                  </a:cubicBezTo>
                  <a:cubicBezTo>
                    <a:pt x="7841710" y="5378317"/>
                    <a:pt x="7282330" y="5096287"/>
                    <a:pt x="6540097" y="5851830"/>
                  </a:cubicBezTo>
                  <a:cubicBezTo>
                    <a:pt x="6215307" y="6182380"/>
                    <a:pt x="5924872" y="6538214"/>
                    <a:pt x="5606037" y="6833938"/>
                  </a:cubicBezTo>
                  <a:lnTo>
                    <a:pt x="5578888" y="6858000"/>
                  </a:lnTo>
                  <a:lnTo>
                    <a:pt x="1925521" y="6858000"/>
                  </a:lnTo>
                  <a:lnTo>
                    <a:pt x="1807085" y="6781026"/>
                  </a:lnTo>
                  <a:cubicBezTo>
                    <a:pt x="1509378" y="6576133"/>
                    <a:pt x="1239525" y="6332492"/>
                    <a:pt x="1004515" y="6057209"/>
                  </a:cubicBezTo>
                  <a:cubicBezTo>
                    <a:pt x="378870" y="5324338"/>
                    <a:pt x="0" y="4367220"/>
                    <a:pt x="0" y="3320136"/>
                  </a:cubicBezTo>
                  <a:cubicBezTo>
                    <a:pt x="0" y="2023187"/>
                    <a:pt x="581101" y="864350"/>
                    <a:pt x="1492767" y="986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000679E-B592-4134-AC05-8EC80BBC4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37594" y="-3810"/>
              <a:ext cx="8219860" cy="6858000"/>
            </a:xfrm>
            <a:custGeom>
              <a:avLst/>
              <a:gdLst>
                <a:gd name="connsiteX0" fmla="*/ 5534366 w 8219860"/>
                <a:gd name="connsiteY0" fmla="*/ 0 h 6858000"/>
                <a:gd name="connsiteX1" fmla="*/ 6263243 w 8219860"/>
                <a:gd name="connsiteY1" fmla="*/ 0 h 6858000"/>
                <a:gd name="connsiteX2" fmla="*/ 6295307 w 8219860"/>
                <a:gd name="connsiteY2" fmla="*/ 21377 h 6858000"/>
                <a:gd name="connsiteX3" fmla="*/ 6907056 w 8219860"/>
                <a:gd name="connsiteY3" fmla="*/ 522976 h 6858000"/>
                <a:gd name="connsiteX4" fmla="*/ 7434107 w 8219860"/>
                <a:gd name="connsiteY4" fmla="*/ 1119513 h 6858000"/>
                <a:gd name="connsiteX5" fmla="*/ 7856130 w 8219860"/>
                <a:gd name="connsiteY5" fmla="*/ 1802940 h 6858000"/>
                <a:gd name="connsiteX6" fmla="*/ 8019380 w 8219860"/>
                <a:gd name="connsiteY6" fmla="*/ 2174201 h 6858000"/>
                <a:gd name="connsiteX7" fmla="*/ 8054634 w 8219860"/>
                <a:gd name="connsiteY7" fmla="*/ 2269723 h 6858000"/>
                <a:gd name="connsiteX8" fmla="*/ 8086962 w 8219860"/>
                <a:gd name="connsiteY8" fmla="*/ 2366562 h 6858000"/>
                <a:gd name="connsiteX9" fmla="*/ 8115633 w 8219860"/>
                <a:gd name="connsiteY9" fmla="*/ 2464717 h 6858000"/>
                <a:gd name="connsiteX10" fmla="*/ 8140794 w 8219860"/>
                <a:gd name="connsiteY10" fmla="*/ 2563895 h 6858000"/>
                <a:gd name="connsiteX11" fmla="*/ 8218615 w 8219860"/>
                <a:gd name="connsiteY11" fmla="*/ 3378975 h 6858000"/>
                <a:gd name="connsiteX12" fmla="*/ 8175170 w 8219860"/>
                <a:gd name="connsiteY12" fmla="*/ 3786370 h 6858000"/>
                <a:gd name="connsiteX13" fmla="*/ 8073943 w 8219860"/>
                <a:gd name="connsiteY13" fmla="*/ 4180891 h 6858000"/>
                <a:gd name="connsiteX14" fmla="*/ 7939071 w 8219860"/>
                <a:gd name="connsiteY14" fmla="*/ 4562246 h 6858000"/>
                <a:gd name="connsiteX15" fmla="*/ 7854229 w 8219860"/>
                <a:gd name="connsiteY15" fmla="*/ 4751828 h 6858000"/>
                <a:gd name="connsiteX16" fmla="*/ 7745102 w 8219860"/>
                <a:gd name="connsiteY16" fmla="*/ 4936435 h 6858000"/>
                <a:gd name="connsiteX17" fmla="*/ 7605403 w 8219860"/>
                <a:gd name="connsiteY17" fmla="*/ 5106852 h 6858000"/>
                <a:gd name="connsiteX18" fmla="*/ 7524949 w 8219860"/>
                <a:gd name="connsiteY18" fmla="*/ 5182481 h 6858000"/>
                <a:gd name="connsiteX19" fmla="*/ 7440106 w 8219860"/>
                <a:gd name="connsiteY19" fmla="*/ 5250208 h 6858000"/>
                <a:gd name="connsiteX20" fmla="*/ 7101758 w 8219860"/>
                <a:gd name="connsiteY20" fmla="*/ 5463633 h 6858000"/>
                <a:gd name="connsiteX21" fmla="*/ 6804366 w 8219860"/>
                <a:gd name="connsiteY21" fmla="*/ 5657895 h 6858000"/>
                <a:gd name="connsiteX22" fmla="*/ 6671103 w 8219860"/>
                <a:gd name="connsiteY22" fmla="*/ 5765704 h 6858000"/>
                <a:gd name="connsiteX23" fmla="*/ 6545887 w 8219860"/>
                <a:gd name="connsiteY23" fmla="*/ 5882583 h 6858000"/>
                <a:gd name="connsiteX24" fmla="*/ 6485473 w 8219860"/>
                <a:gd name="connsiteY24" fmla="*/ 5945046 h 6858000"/>
                <a:gd name="connsiteX25" fmla="*/ 6423303 w 8219860"/>
                <a:gd name="connsiteY25" fmla="*/ 6011604 h 6858000"/>
                <a:gd name="connsiteX26" fmla="*/ 6298672 w 8219860"/>
                <a:gd name="connsiteY26" fmla="*/ 6146768 h 6858000"/>
                <a:gd name="connsiteX27" fmla="*/ 6040923 w 8219860"/>
                <a:gd name="connsiteY27" fmla="*/ 6418997 h 6858000"/>
                <a:gd name="connsiteX28" fmla="*/ 5907662 w 8219860"/>
                <a:gd name="connsiteY28" fmla="*/ 6555769 h 6858000"/>
                <a:gd name="connsiteX29" fmla="*/ 5769864 w 8219860"/>
                <a:gd name="connsiteY29" fmla="*/ 6691081 h 6858000"/>
                <a:gd name="connsiteX30" fmla="*/ 5581270 w 8219860"/>
                <a:gd name="connsiteY30" fmla="*/ 6858000 h 6858000"/>
                <a:gd name="connsiteX31" fmla="*/ 5057635 w 8219860"/>
                <a:gd name="connsiteY31" fmla="*/ 6858000 h 6858000"/>
                <a:gd name="connsiteX32" fmla="*/ 5112401 w 8219860"/>
                <a:gd name="connsiteY32" fmla="*/ 6812805 h 6858000"/>
                <a:gd name="connsiteX33" fmla="*/ 5241495 w 8219860"/>
                <a:gd name="connsiteY33" fmla="*/ 6689617 h 6858000"/>
                <a:gd name="connsiteX34" fmla="*/ 5485639 w 8219860"/>
                <a:gd name="connsiteY34" fmla="*/ 6421192 h 6858000"/>
                <a:gd name="connsiteX35" fmla="*/ 5603981 w 8219860"/>
                <a:gd name="connsiteY35" fmla="*/ 6279592 h 6858000"/>
                <a:gd name="connsiteX36" fmla="*/ 5722615 w 8219860"/>
                <a:gd name="connsiteY36" fmla="*/ 6135503 h 6858000"/>
                <a:gd name="connsiteX37" fmla="*/ 5967636 w 8219860"/>
                <a:gd name="connsiteY37" fmla="*/ 5845135 h 6858000"/>
                <a:gd name="connsiteX38" fmla="*/ 6099583 w 8219860"/>
                <a:gd name="connsiteY38" fmla="*/ 5703828 h 6858000"/>
                <a:gd name="connsiteX39" fmla="*/ 6168189 w 8219860"/>
                <a:gd name="connsiteY39" fmla="*/ 5634490 h 6858000"/>
                <a:gd name="connsiteX40" fmla="*/ 6241769 w 8219860"/>
                <a:gd name="connsiteY40" fmla="*/ 5564129 h 6858000"/>
                <a:gd name="connsiteX41" fmla="*/ 6567684 w 8219860"/>
                <a:gd name="connsiteY41" fmla="*/ 5312962 h 6858000"/>
                <a:gd name="connsiteX42" fmla="*/ 6918466 w 8219860"/>
                <a:gd name="connsiteY42" fmla="*/ 5121628 h 6858000"/>
                <a:gd name="connsiteX43" fmla="*/ 7084202 w 8219860"/>
                <a:gd name="connsiteY43" fmla="*/ 5039856 h 6858000"/>
                <a:gd name="connsiteX44" fmla="*/ 7231508 w 8219860"/>
                <a:gd name="connsiteY44" fmla="*/ 4955159 h 6858000"/>
                <a:gd name="connsiteX45" fmla="*/ 7455757 w 8219860"/>
                <a:gd name="connsiteY45" fmla="*/ 4736907 h 6858000"/>
                <a:gd name="connsiteX46" fmla="*/ 7597796 w 8219860"/>
                <a:gd name="connsiteY46" fmla="*/ 4437761 h 6858000"/>
                <a:gd name="connsiteX47" fmla="*/ 7667720 w 8219860"/>
                <a:gd name="connsiteY47" fmla="*/ 4093562 h 6858000"/>
                <a:gd name="connsiteX48" fmla="*/ 7680008 w 8219860"/>
                <a:gd name="connsiteY48" fmla="*/ 3742632 h 6858000"/>
                <a:gd name="connsiteX49" fmla="*/ 7657188 w 8219860"/>
                <a:gd name="connsiteY49" fmla="*/ 3396237 h 6858000"/>
                <a:gd name="connsiteX50" fmla="*/ 7604818 w 8219860"/>
                <a:gd name="connsiteY50" fmla="*/ 3055255 h 6858000"/>
                <a:gd name="connsiteX51" fmla="*/ 7522900 w 8219860"/>
                <a:gd name="connsiteY51" fmla="*/ 2720270 h 6858000"/>
                <a:gd name="connsiteX52" fmla="*/ 7299968 w 8219860"/>
                <a:gd name="connsiteY52" fmla="*/ 2062442 h 6858000"/>
                <a:gd name="connsiteX53" fmla="*/ 6971566 w 8219860"/>
                <a:gd name="connsiteY53" fmla="*/ 1438698 h 6858000"/>
                <a:gd name="connsiteX54" fmla="*/ 6771307 w 8219860"/>
                <a:gd name="connsiteY54" fmla="*/ 1144380 h 6858000"/>
                <a:gd name="connsiteX55" fmla="*/ 6547935 w 8219860"/>
                <a:gd name="connsiteY55" fmla="*/ 865129 h 6858000"/>
                <a:gd name="connsiteX56" fmla="*/ 6037997 w 8219860"/>
                <a:gd name="connsiteY56" fmla="*/ 359872 h 6858000"/>
                <a:gd name="connsiteX57" fmla="*/ 5602369 w 8219860"/>
                <a:gd name="connsiteY57" fmla="*/ 40572 h 6858000"/>
                <a:gd name="connsiteX58" fmla="*/ 1689206 w 8219860"/>
                <a:gd name="connsiteY58" fmla="*/ 0 h 6858000"/>
                <a:gd name="connsiteX59" fmla="*/ 2580244 w 8219860"/>
                <a:gd name="connsiteY59" fmla="*/ 0 h 6858000"/>
                <a:gd name="connsiteX60" fmla="*/ 2556490 w 8219860"/>
                <a:gd name="connsiteY60" fmla="*/ 13997 h 6858000"/>
                <a:gd name="connsiteX61" fmla="*/ 2125407 w 8219860"/>
                <a:gd name="connsiteY61" fmla="*/ 323156 h 6858000"/>
                <a:gd name="connsiteX62" fmla="*/ 1859322 w 8219860"/>
                <a:gd name="connsiteY62" fmla="*/ 553842 h 6858000"/>
                <a:gd name="connsiteX63" fmla="*/ 1607425 w 8219860"/>
                <a:gd name="connsiteY63" fmla="*/ 799741 h 6858000"/>
                <a:gd name="connsiteX64" fmla="*/ 861829 w 8219860"/>
                <a:gd name="connsiteY64" fmla="*/ 1987400 h 6858000"/>
                <a:gd name="connsiteX65" fmla="*/ 661422 w 8219860"/>
                <a:gd name="connsiteY65" fmla="*/ 2660149 h 6858000"/>
                <a:gd name="connsiteX66" fmla="*/ 608323 w 8219860"/>
                <a:gd name="connsiteY66" fmla="*/ 3006544 h 6858000"/>
                <a:gd name="connsiteX67" fmla="*/ 584625 w 8219860"/>
                <a:gd name="connsiteY67" fmla="*/ 3355571 h 6858000"/>
                <a:gd name="connsiteX68" fmla="*/ 589891 w 8219860"/>
                <a:gd name="connsiteY68" fmla="*/ 3705330 h 6858000"/>
                <a:gd name="connsiteX69" fmla="*/ 623389 w 8219860"/>
                <a:gd name="connsiteY69" fmla="*/ 4053626 h 6858000"/>
                <a:gd name="connsiteX70" fmla="*/ 787078 w 8219860"/>
                <a:gd name="connsiteY70" fmla="*/ 4735736 h 6858000"/>
                <a:gd name="connsiteX71" fmla="*/ 1081251 w 8219860"/>
                <a:gd name="connsiteY71" fmla="*/ 5376742 h 6858000"/>
                <a:gd name="connsiteX72" fmla="*/ 1274196 w 8219860"/>
                <a:gd name="connsiteY72" fmla="*/ 5674278 h 6858000"/>
                <a:gd name="connsiteX73" fmla="*/ 1381274 w 8219860"/>
                <a:gd name="connsiteY73" fmla="*/ 5816170 h 6858000"/>
                <a:gd name="connsiteX74" fmla="*/ 1495959 w 8219860"/>
                <a:gd name="connsiteY74" fmla="*/ 5953677 h 6858000"/>
                <a:gd name="connsiteX75" fmla="*/ 2013356 w 8219860"/>
                <a:gd name="connsiteY75" fmla="*/ 6450448 h 6858000"/>
                <a:gd name="connsiteX76" fmla="*/ 2083865 w 8219860"/>
                <a:gd name="connsiteY76" fmla="*/ 6506327 h 6858000"/>
                <a:gd name="connsiteX77" fmla="*/ 2155688 w 8219860"/>
                <a:gd name="connsiteY77" fmla="*/ 6560744 h 6858000"/>
                <a:gd name="connsiteX78" fmla="*/ 2228537 w 8219860"/>
                <a:gd name="connsiteY78" fmla="*/ 6613844 h 6858000"/>
                <a:gd name="connsiteX79" fmla="*/ 2302700 w 8219860"/>
                <a:gd name="connsiteY79" fmla="*/ 6665190 h 6858000"/>
                <a:gd name="connsiteX80" fmla="*/ 2610915 w 8219860"/>
                <a:gd name="connsiteY80" fmla="*/ 6853454 h 6858000"/>
                <a:gd name="connsiteX81" fmla="*/ 2619731 w 8219860"/>
                <a:gd name="connsiteY81" fmla="*/ 6858000 h 6858000"/>
                <a:gd name="connsiteX82" fmla="*/ 1931408 w 8219860"/>
                <a:gd name="connsiteY82" fmla="*/ 6858000 h 6858000"/>
                <a:gd name="connsiteX83" fmla="*/ 1782231 w 8219860"/>
                <a:gd name="connsiteY83" fmla="*/ 6759101 h 6858000"/>
                <a:gd name="connsiteX84" fmla="*/ 1179844 w 8219860"/>
                <a:gd name="connsiteY84" fmla="*/ 6247262 h 6858000"/>
                <a:gd name="connsiteX85" fmla="*/ 677221 w 8219860"/>
                <a:gd name="connsiteY85" fmla="*/ 5628784 h 6858000"/>
                <a:gd name="connsiteX86" fmla="*/ 302740 w 8219860"/>
                <a:gd name="connsiteY86" fmla="*/ 4919612 h 6858000"/>
                <a:gd name="connsiteX87" fmla="*/ 71615 w 8219860"/>
                <a:gd name="connsiteY87" fmla="*/ 4147685 h 6858000"/>
                <a:gd name="connsiteX88" fmla="*/ 14420 w 8219860"/>
                <a:gd name="connsiteY88" fmla="*/ 3747313 h 6858000"/>
                <a:gd name="connsiteX89" fmla="*/ 815 w 8219860"/>
                <a:gd name="connsiteY89" fmla="*/ 3342991 h 6858000"/>
                <a:gd name="connsiteX90" fmla="*/ 29340 w 8219860"/>
                <a:gd name="connsiteY90" fmla="*/ 2939692 h 6858000"/>
                <a:gd name="connsiteX91" fmla="*/ 97946 w 8219860"/>
                <a:gd name="connsiteY91" fmla="*/ 2541660 h 6858000"/>
                <a:gd name="connsiteX92" fmla="*/ 341358 w 8219860"/>
                <a:gd name="connsiteY92" fmla="*/ 1774268 h 6858000"/>
                <a:gd name="connsiteX93" fmla="*/ 1212758 w 8219860"/>
                <a:gd name="connsiteY93" fmla="*/ 432721 h 6858000"/>
                <a:gd name="connsiteX94" fmla="*/ 1499908 w 8219860"/>
                <a:gd name="connsiteY94" fmla="*/ 150982 h 6858000"/>
                <a:gd name="connsiteX95" fmla="*/ 1655863 w 8219860"/>
                <a:gd name="connsiteY95" fmla="*/ 235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219860" h="6858000">
                  <a:moveTo>
                    <a:pt x="5534366" y="0"/>
                  </a:moveTo>
                  <a:lnTo>
                    <a:pt x="6263243" y="0"/>
                  </a:lnTo>
                  <a:lnTo>
                    <a:pt x="6295307" y="21377"/>
                  </a:lnTo>
                  <a:cubicBezTo>
                    <a:pt x="6511218" y="172340"/>
                    <a:pt x="6716597" y="339247"/>
                    <a:pt x="6907056" y="522976"/>
                  </a:cubicBezTo>
                  <a:cubicBezTo>
                    <a:pt x="7097514" y="706706"/>
                    <a:pt x="7274807" y="905503"/>
                    <a:pt x="7434107" y="1119513"/>
                  </a:cubicBezTo>
                  <a:cubicBezTo>
                    <a:pt x="7593992" y="1333084"/>
                    <a:pt x="7735155" y="1562014"/>
                    <a:pt x="7856130" y="1802940"/>
                  </a:cubicBezTo>
                  <a:cubicBezTo>
                    <a:pt x="7916105" y="1923621"/>
                    <a:pt x="7970376" y="2047668"/>
                    <a:pt x="8019380" y="2174201"/>
                  </a:cubicBezTo>
                  <a:cubicBezTo>
                    <a:pt x="8031375" y="2205944"/>
                    <a:pt x="8043808" y="2237541"/>
                    <a:pt x="8054634" y="2269723"/>
                  </a:cubicBezTo>
                  <a:lnTo>
                    <a:pt x="8086962" y="2366562"/>
                  </a:lnTo>
                  <a:lnTo>
                    <a:pt x="8115633" y="2464717"/>
                  </a:lnTo>
                  <a:cubicBezTo>
                    <a:pt x="8124995" y="2497484"/>
                    <a:pt x="8132602" y="2530836"/>
                    <a:pt x="8140794" y="2563895"/>
                  </a:cubicBezTo>
                  <a:cubicBezTo>
                    <a:pt x="8203402" y="2829836"/>
                    <a:pt x="8225636" y="3105576"/>
                    <a:pt x="8218615" y="3378975"/>
                  </a:cubicBezTo>
                  <a:cubicBezTo>
                    <a:pt x="8214958" y="3515749"/>
                    <a:pt x="8200476" y="3652229"/>
                    <a:pt x="8175170" y="3786370"/>
                  </a:cubicBezTo>
                  <a:cubicBezTo>
                    <a:pt x="8149716" y="3920510"/>
                    <a:pt x="8114462" y="4052163"/>
                    <a:pt x="8073943" y="4180891"/>
                  </a:cubicBezTo>
                  <a:cubicBezTo>
                    <a:pt x="8033570" y="4309911"/>
                    <a:pt x="7990270" y="4435421"/>
                    <a:pt x="7939071" y="4562246"/>
                  </a:cubicBezTo>
                  <a:cubicBezTo>
                    <a:pt x="7913472" y="4625587"/>
                    <a:pt x="7885678" y="4688926"/>
                    <a:pt x="7854229" y="4751828"/>
                  </a:cubicBezTo>
                  <a:cubicBezTo>
                    <a:pt x="7822193" y="4814437"/>
                    <a:pt x="7786792" y="4876752"/>
                    <a:pt x="7745102" y="4936435"/>
                  </a:cubicBezTo>
                  <a:cubicBezTo>
                    <a:pt x="7703998" y="4996411"/>
                    <a:pt x="7657040" y="5053899"/>
                    <a:pt x="7605403" y="5106852"/>
                  </a:cubicBezTo>
                  <a:cubicBezTo>
                    <a:pt x="7579512" y="5133183"/>
                    <a:pt x="7552596" y="5158489"/>
                    <a:pt x="7524949" y="5182481"/>
                  </a:cubicBezTo>
                  <a:cubicBezTo>
                    <a:pt x="7497301" y="5206323"/>
                    <a:pt x="7468776" y="5228704"/>
                    <a:pt x="7440106" y="5250208"/>
                  </a:cubicBezTo>
                  <a:cubicBezTo>
                    <a:pt x="7324836" y="5335930"/>
                    <a:pt x="7208103" y="5400146"/>
                    <a:pt x="7101758" y="5463633"/>
                  </a:cubicBezTo>
                  <a:cubicBezTo>
                    <a:pt x="6994825" y="5526533"/>
                    <a:pt x="6896230" y="5588996"/>
                    <a:pt x="6804366" y="5657895"/>
                  </a:cubicBezTo>
                  <a:cubicBezTo>
                    <a:pt x="6758141" y="5691978"/>
                    <a:pt x="6713965" y="5728110"/>
                    <a:pt x="6671103" y="5765704"/>
                  </a:cubicBezTo>
                  <a:cubicBezTo>
                    <a:pt x="6627952" y="5802860"/>
                    <a:pt x="6586408" y="5842209"/>
                    <a:pt x="6545887" y="5882583"/>
                  </a:cubicBezTo>
                  <a:cubicBezTo>
                    <a:pt x="6525407" y="5903062"/>
                    <a:pt x="6506245" y="5923103"/>
                    <a:pt x="6485473" y="5945046"/>
                  </a:cubicBezTo>
                  <a:lnTo>
                    <a:pt x="6423303" y="6011604"/>
                  </a:lnTo>
                  <a:lnTo>
                    <a:pt x="6298672" y="6146768"/>
                  </a:lnTo>
                  <a:cubicBezTo>
                    <a:pt x="6214853" y="6237315"/>
                    <a:pt x="6128400" y="6327572"/>
                    <a:pt x="6040923" y="6418997"/>
                  </a:cubicBezTo>
                  <a:cubicBezTo>
                    <a:pt x="5997186" y="6464637"/>
                    <a:pt x="5952569" y="6510130"/>
                    <a:pt x="5907662" y="6555769"/>
                  </a:cubicBezTo>
                  <a:cubicBezTo>
                    <a:pt x="5862460" y="6601118"/>
                    <a:pt x="5816528" y="6646172"/>
                    <a:pt x="5769864" y="6691081"/>
                  </a:cubicBezTo>
                  <a:lnTo>
                    <a:pt x="5581270" y="6858000"/>
                  </a:lnTo>
                  <a:lnTo>
                    <a:pt x="5057635" y="6858000"/>
                  </a:lnTo>
                  <a:lnTo>
                    <a:pt x="5112401" y="6812805"/>
                  </a:lnTo>
                  <a:cubicBezTo>
                    <a:pt x="5156505" y="6773364"/>
                    <a:pt x="5199439" y="6732113"/>
                    <a:pt x="5241495" y="6689617"/>
                  </a:cubicBezTo>
                  <a:cubicBezTo>
                    <a:pt x="5325753" y="6604628"/>
                    <a:pt x="5405916" y="6513934"/>
                    <a:pt x="5485639" y="6421192"/>
                  </a:cubicBezTo>
                  <a:cubicBezTo>
                    <a:pt x="5525427" y="6374674"/>
                    <a:pt x="5564631" y="6327425"/>
                    <a:pt x="5603981" y="6279592"/>
                  </a:cubicBezTo>
                  <a:lnTo>
                    <a:pt x="5722615" y="6135503"/>
                  </a:lnTo>
                  <a:cubicBezTo>
                    <a:pt x="5802339" y="6038957"/>
                    <a:pt x="5882062" y="5940510"/>
                    <a:pt x="5967636" y="5845135"/>
                  </a:cubicBezTo>
                  <a:cubicBezTo>
                    <a:pt x="6010496" y="5797446"/>
                    <a:pt x="6054381" y="5750345"/>
                    <a:pt x="6099583" y="5703828"/>
                  </a:cubicBezTo>
                  <a:lnTo>
                    <a:pt x="6168189" y="5634490"/>
                  </a:lnTo>
                  <a:cubicBezTo>
                    <a:pt x="6191300" y="5611524"/>
                    <a:pt x="6216754" y="5587094"/>
                    <a:pt x="6241769" y="5564129"/>
                  </a:cubicBezTo>
                  <a:cubicBezTo>
                    <a:pt x="6342117" y="5470948"/>
                    <a:pt x="6452414" y="5386688"/>
                    <a:pt x="6567684" y="5312962"/>
                  </a:cubicBezTo>
                  <a:cubicBezTo>
                    <a:pt x="6682806" y="5238945"/>
                    <a:pt x="6803635" y="5177360"/>
                    <a:pt x="6918466" y="5121628"/>
                  </a:cubicBezTo>
                  <a:cubicBezTo>
                    <a:pt x="6975808" y="5093833"/>
                    <a:pt x="7031688" y="5067211"/>
                    <a:pt x="7084202" y="5039856"/>
                  </a:cubicBezTo>
                  <a:cubicBezTo>
                    <a:pt x="7136864" y="5012793"/>
                    <a:pt x="7186453" y="4985439"/>
                    <a:pt x="7231508" y="4955159"/>
                  </a:cubicBezTo>
                  <a:cubicBezTo>
                    <a:pt x="7322202" y="4895476"/>
                    <a:pt x="7395635" y="4824530"/>
                    <a:pt x="7455757" y="4736907"/>
                  </a:cubicBezTo>
                  <a:cubicBezTo>
                    <a:pt x="7515440" y="4649431"/>
                    <a:pt x="7562543" y="4547326"/>
                    <a:pt x="7597796" y="4437761"/>
                  </a:cubicBezTo>
                  <a:cubicBezTo>
                    <a:pt x="7632758" y="4328343"/>
                    <a:pt x="7655139" y="4210293"/>
                    <a:pt x="7667720" y="4093562"/>
                  </a:cubicBezTo>
                  <a:cubicBezTo>
                    <a:pt x="7679860" y="3976389"/>
                    <a:pt x="7682494" y="3858925"/>
                    <a:pt x="7680008" y="3742632"/>
                  </a:cubicBezTo>
                  <a:cubicBezTo>
                    <a:pt x="7676350" y="3626192"/>
                    <a:pt x="7668451" y="3510776"/>
                    <a:pt x="7657188" y="3396237"/>
                  </a:cubicBezTo>
                  <a:cubicBezTo>
                    <a:pt x="7645923" y="3281699"/>
                    <a:pt x="7628808" y="3167745"/>
                    <a:pt x="7604818" y="3055255"/>
                  </a:cubicBezTo>
                  <a:cubicBezTo>
                    <a:pt x="7581120" y="2942618"/>
                    <a:pt x="7552888" y="2831298"/>
                    <a:pt x="7522900" y="2720270"/>
                  </a:cubicBezTo>
                  <a:cubicBezTo>
                    <a:pt x="7462926" y="2498361"/>
                    <a:pt x="7392418" y="2277038"/>
                    <a:pt x="7299968" y="2062442"/>
                  </a:cubicBezTo>
                  <a:cubicBezTo>
                    <a:pt x="7207518" y="1847847"/>
                    <a:pt x="7097514" y="1639104"/>
                    <a:pt x="6971566" y="1438698"/>
                  </a:cubicBezTo>
                  <a:cubicBezTo>
                    <a:pt x="6908226" y="1338642"/>
                    <a:pt x="6841668" y="1240340"/>
                    <a:pt x="6771307" y="1144380"/>
                  </a:cubicBezTo>
                  <a:cubicBezTo>
                    <a:pt x="6700945" y="1048419"/>
                    <a:pt x="6625903" y="955677"/>
                    <a:pt x="6547935" y="865129"/>
                  </a:cubicBezTo>
                  <a:cubicBezTo>
                    <a:pt x="6392438" y="683740"/>
                    <a:pt x="6221873" y="514199"/>
                    <a:pt x="6037997" y="359872"/>
                  </a:cubicBezTo>
                  <a:cubicBezTo>
                    <a:pt x="5900420" y="243689"/>
                    <a:pt x="5754861" y="136638"/>
                    <a:pt x="5602369" y="40572"/>
                  </a:cubicBezTo>
                  <a:close/>
                  <a:moveTo>
                    <a:pt x="1689206" y="0"/>
                  </a:moveTo>
                  <a:lnTo>
                    <a:pt x="2580244" y="0"/>
                  </a:lnTo>
                  <a:lnTo>
                    <a:pt x="2556490" y="13997"/>
                  </a:lnTo>
                  <a:cubicBezTo>
                    <a:pt x="2405637" y="107875"/>
                    <a:pt x="2262108" y="212018"/>
                    <a:pt x="2125407" y="323156"/>
                  </a:cubicBezTo>
                  <a:cubicBezTo>
                    <a:pt x="2033982" y="397174"/>
                    <a:pt x="1946944" y="475874"/>
                    <a:pt x="1859322" y="553842"/>
                  </a:cubicBezTo>
                  <a:cubicBezTo>
                    <a:pt x="1771699" y="631664"/>
                    <a:pt x="1686271" y="712557"/>
                    <a:pt x="1607425" y="799741"/>
                  </a:cubicBezTo>
                  <a:cubicBezTo>
                    <a:pt x="1289847" y="1146281"/>
                    <a:pt x="1036342" y="1551627"/>
                    <a:pt x="861829" y="1987400"/>
                  </a:cubicBezTo>
                  <a:cubicBezTo>
                    <a:pt x="774499" y="2205213"/>
                    <a:pt x="707062" y="2430780"/>
                    <a:pt x="661422" y="2660149"/>
                  </a:cubicBezTo>
                  <a:cubicBezTo>
                    <a:pt x="638750" y="2774834"/>
                    <a:pt x="621196" y="2890541"/>
                    <a:pt x="608323" y="3006544"/>
                  </a:cubicBezTo>
                  <a:cubicBezTo>
                    <a:pt x="595888" y="3122545"/>
                    <a:pt x="587990" y="3239131"/>
                    <a:pt x="584625" y="3355571"/>
                  </a:cubicBezTo>
                  <a:cubicBezTo>
                    <a:pt x="581699" y="3472156"/>
                    <a:pt x="582578" y="3588890"/>
                    <a:pt x="589891" y="3705330"/>
                  </a:cubicBezTo>
                  <a:cubicBezTo>
                    <a:pt x="595742" y="3821770"/>
                    <a:pt x="607591" y="3937917"/>
                    <a:pt x="623389" y="4053626"/>
                  </a:cubicBezTo>
                  <a:cubicBezTo>
                    <a:pt x="655864" y="4284896"/>
                    <a:pt x="709988" y="4513828"/>
                    <a:pt x="787078" y="4735736"/>
                  </a:cubicBezTo>
                  <a:cubicBezTo>
                    <a:pt x="864023" y="4957499"/>
                    <a:pt x="962324" y="5172825"/>
                    <a:pt x="1081251" y="5376742"/>
                  </a:cubicBezTo>
                  <a:cubicBezTo>
                    <a:pt x="1140934" y="5478553"/>
                    <a:pt x="1205152" y="5578172"/>
                    <a:pt x="1274196" y="5674278"/>
                  </a:cubicBezTo>
                  <a:cubicBezTo>
                    <a:pt x="1308571" y="5722552"/>
                    <a:pt x="1344557" y="5769654"/>
                    <a:pt x="1381274" y="5816170"/>
                  </a:cubicBezTo>
                  <a:cubicBezTo>
                    <a:pt x="1418575" y="5862543"/>
                    <a:pt x="1456608" y="5908622"/>
                    <a:pt x="1495959" y="5953677"/>
                  </a:cubicBezTo>
                  <a:cubicBezTo>
                    <a:pt x="1652919" y="6133894"/>
                    <a:pt x="1826555" y="6300071"/>
                    <a:pt x="2013356" y="6450448"/>
                  </a:cubicBezTo>
                  <a:cubicBezTo>
                    <a:pt x="2037053" y="6468879"/>
                    <a:pt x="2060020" y="6488188"/>
                    <a:pt x="2083865" y="6506327"/>
                  </a:cubicBezTo>
                  <a:lnTo>
                    <a:pt x="2155688" y="6560744"/>
                  </a:lnTo>
                  <a:lnTo>
                    <a:pt x="2228537" y="6613844"/>
                  </a:lnTo>
                  <a:lnTo>
                    <a:pt x="2302700" y="6665190"/>
                  </a:lnTo>
                  <a:cubicBezTo>
                    <a:pt x="2402465" y="6732186"/>
                    <a:pt x="2505008" y="6795525"/>
                    <a:pt x="2610915" y="6853454"/>
                  </a:cubicBezTo>
                  <a:lnTo>
                    <a:pt x="2619731" y="6858000"/>
                  </a:lnTo>
                  <a:lnTo>
                    <a:pt x="1931408" y="6858000"/>
                  </a:lnTo>
                  <a:lnTo>
                    <a:pt x="1782231" y="6759101"/>
                  </a:lnTo>
                  <a:cubicBezTo>
                    <a:pt x="1566612" y="6607846"/>
                    <a:pt x="1365329" y="6435527"/>
                    <a:pt x="1179844" y="6247262"/>
                  </a:cubicBezTo>
                  <a:cubicBezTo>
                    <a:pt x="994506" y="6059437"/>
                    <a:pt x="824235" y="5851280"/>
                    <a:pt x="677221" y="5628784"/>
                  </a:cubicBezTo>
                  <a:cubicBezTo>
                    <a:pt x="530062" y="5405851"/>
                    <a:pt x="404700" y="5167998"/>
                    <a:pt x="302740" y="4919612"/>
                  </a:cubicBezTo>
                  <a:cubicBezTo>
                    <a:pt x="200636" y="4671373"/>
                    <a:pt x="123692" y="4412162"/>
                    <a:pt x="71615" y="4147685"/>
                  </a:cubicBezTo>
                  <a:cubicBezTo>
                    <a:pt x="45285" y="4015446"/>
                    <a:pt x="26854" y="3881599"/>
                    <a:pt x="14420" y="3747313"/>
                  </a:cubicBezTo>
                  <a:cubicBezTo>
                    <a:pt x="3595" y="3612880"/>
                    <a:pt x="-2256" y="3477862"/>
                    <a:pt x="815" y="3342991"/>
                  </a:cubicBezTo>
                  <a:cubicBezTo>
                    <a:pt x="3156" y="3208119"/>
                    <a:pt x="12811" y="3073394"/>
                    <a:pt x="29340" y="2939692"/>
                  </a:cubicBezTo>
                  <a:cubicBezTo>
                    <a:pt x="45578" y="2805845"/>
                    <a:pt x="68690" y="2673022"/>
                    <a:pt x="97946" y="2541660"/>
                  </a:cubicBezTo>
                  <a:cubicBezTo>
                    <a:pt x="156167" y="2278939"/>
                    <a:pt x="237791" y="2021777"/>
                    <a:pt x="341358" y="1774268"/>
                  </a:cubicBezTo>
                  <a:cubicBezTo>
                    <a:pt x="548640" y="1279252"/>
                    <a:pt x="844567" y="822415"/>
                    <a:pt x="1212758" y="432721"/>
                  </a:cubicBezTo>
                  <a:cubicBezTo>
                    <a:pt x="1305208" y="335736"/>
                    <a:pt x="1399705" y="240506"/>
                    <a:pt x="1499908" y="150982"/>
                  </a:cubicBezTo>
                  <a:cubicBezTo>
                    <a:pt x="1550010" y="106294"/>
                    <a:pt x="1602232" y="64018"/>
                    <a:pt x="1655863" y="2359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Freeform: Shape 12">
              <a:extLst>
                <a:ext uri="{FF2B5EF4-FFF2-40B4-BE49-F238E27FC236}">
                  <a16:creationId xmlns:a16="http://schemas.microsoft.com/office/drawing/2014/main" id="{EC2EF310-93E6-4F72-B482-07BF5CFBB0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65807" y="-3810"/>
              <a:ext cx="8870393" cy="6858000"/>
            </a:xfrm>
            <a:custGeom>
              <a:avLst/>
              <a:gdLst>
                <a:gd name="connsiteX0" fmla="*/ 6200652 w 8899328"/>
                <a:gd name="connsiteY0" fmla="*/ 0 h 6858000"/>
                <a:gd name="connsiteX1" fmla="*/ 7036991 w 8899328"/>
                <a:gd name="connsiteY1" fmla="*/ 0 h 6858000"/>
                <a:gd name="connsiteX2" fmla="*/ 7111956 w 8899328"/>
                <a:gd name="connsiteY2" fmla="*/ 52444 h 6858000"/>
                <a:gd name="connsiteX3" fmla="*/ 8899328 w 8899328"/>
                <a:gd name="connsiteY3" fmla="*/ 3560285 h 6858000"/>
                <a:gd name="connsiteX4" fmla="*/ 7441506 w 8899328"/>
                <a:gd name="connsiteY4" fmla="*/ 6800585 h 6858000"/>
                <a:gd name="connsiteX5" fmla="*/ 7374130 w 8899328"/>
                <a:gd name="connsiteY5" fmla="*/ 6858000 h 6858000"/>
                <a:gd name="connsiteX6" fmla="*/ 5835221 w 8899328"/>
                <a:gd name="connsiteY6" fmla="*/ 6858000 h 6858000"/>
                <a:gd name="connsiteX7" fmla="*/ 5891385 w 8899328"/>
                <a:gd name="connsiteY7" fmla="*/ 6810175 h 6858000"/>
                <a:gd name="connsiteX8" fmla="*/ 6032854 w 8899328"/>
                <a:gd name="connsiteY8" fmla="*/ 6677494 h 6858000"/>
                <a:gd name="connsiteX9" fmla="*/ 6170584 w 8899328"/>
                <a:gd name="connsiteY9" fmla="*/ 6539762 h 6858000"/>
                <a:gd name="connsiteX10" fmla="*/ 6305296 w 8899328"/>
                <a:gd name="connsiteY10" fmla="*/ 6398150 h 6858000"/>
                <a:gd name="connsiteX11" fmla="*/ 6572709 w 8899328"/>
                <a:gd name="connsiteY11" fmla="*/ 6110468 h 6858000"/>
                <a:gd name="connsiteX12" fmla="*/ 6707707 w 8899328"/>
                <a:gd name="connsiteY12" fmla="*/ 5966410 h 6858000"/>
                <a:gd name="connsiteX13" fmla="*/ 6846876 w 8899328"/>
                <a:gd name="connsiteY13" fmla="*/ 5823934 h 6858000"/>
                <a:gd name="connsiteX14" fmla="*/ 7497863 w 8899328"/>
                <a:gd name="connsiteY14" fmla="*/ 5348633 h 6858000"/>
                <a:gd name="connsiteX15" fmla="*/ 7825226 w 8899328"/>
                <a:gd name="connsiteY15" fmla="*/ 5147788 h 6858000"/>
                <a:gd name="connsiteX16" fmla="*/ 8071216 w 8899328"/>
                <a:gd name="connsiteY16" fmla="*/ 4893890 h 6858000"/>
                <a:gd name="connsiteX17" fmla="*/ 8224043 w 8899328"/>
                <a:gd name="connsiteY17" fmla="*/ 4570985 h 6858000"/>
                <a:gd name="connsiteX18" fmla="*/ 8315049 w 8899328"/>
                <a:gd name="connsiteY18" fmla="*/ 4212279 h 6858000"/>
                <a:gd name="connsiteX19" fmla="*/ 8330721 w 8899328"/>
                <a:gd name="connsiteY19" fmla="*/ 4120699 h 6858000"/>
                <a:gd name="connsiteX20" fmla="*/ 8343947 w 8899328"/>
                <a:gd name="connsiteY20" fmla="*/ 4028973 h 6858000"/>
                <a:gd name="connsiteX21" fmla="*/ 8353867 w 8899328"/>
                <a:gd name="connsiteY21" fmla="*/ 3936961 h 6858000"/>
                <a:gd name="connsiteX22" fmla="*/ 8361055 w 8899328"/>
                <a:gd name="connsiteY22" fmla="*/ 3844661 h 6858000"/>
                <a:gd name="connsiteX23" fmla="*/ 8365083 w 8899328"/>
                <a:gd name="connsiteY23" fmla="*/ 3475748 h 6858000"/>
                <a:gd name="connsiteX24" fmla="*/ 8359475 w 8899328"/>
                <a:gd name="connsiteY24" fmla="*/ 3383736 h 6858000"/>
                <a:gd name="connsiteX25" fmla="*/ 8350992 w 8899328"/>
                <a:gd name="connsiteY25" fmla="*/ 3292012 h 6858000"/>
                <a:gd name="connsiteX26" fmla="*/ 8340497 w 8899328"/>
                <a:gd name="connsiteY26" fmla="*/ 3200431 h 6858000"/>
                <a:gd name="connsiteX27" fmla="*/ 8327557 w 8899328"/>
                <a:gd name="connsiteY27" fmla="*/ 3109137 h 6858000"/>
                <a:gd name="connsiteX28" fmla="*/ 8252222 w 8899328"/>
                <a:gd name="connsiteY28" fmla="*/ 2747843 h 6858000"/>
                <a:gd name="connsiteX29" fmla="*/ 7998038 w 8899328"/>
                <a:gd name="connsiteY29" fmla="*/ 2051137 h 6858000"/>
                <a:gd name="connsiteX30" fmla="*/ 7825803 w 8899328"/>
                <a:gd name="connsiteY30" fmla="*/ 1719174 h 6858000"/>
                <a:gd name="connsiteX31" fmla="*/ 7627401 w 8899328"/>
                <a:gd name="connsiteY31" fmla="*/ 1399431 h 6858000"/>
                <a:gd name="connsiteX32" fmla="*/ 7404557 w 8899328"/>
                <a:gd name="connsiteY32" fmla="*/ 1093490 h 6858000"/>
                <a:gd name="connsiteX33" fmla="*/ 7157849 w 8899328"/>
                <a:gd name="connsiteY33" fmla="*/ 803362 h 6858000"/>
                <a:gd name="connsiteX34" fmla="*/ 6889001 w 8899328"/>
                <a:gd name="connsiteY34" fmla="*/ 530489 h 6858000"/>
                <a:gd name="connsiteX35" fmla="*/ 6597149 w 8899328"/>
                <a:gd name="connsiteY35" fmla="*/ 279180 h 6858000"/>
                <a:gd name="connsiteX36" fmla="*/ 6283731 w 8899328"/>
                <a:gd name="connsiteY36" fmla="*/ 51736 h 6858000"/>
                <a:gd name="connsiteX37" fmla="*/ 1862338 w 8899328"/>
                <a:gd name="connsiteY37" fmla="*/ 0 h 6858000"/>
                <a:gd name="connsiteX38" fmla="*/ 2555184 w 8899328"/>
                <a:gd name="connsiteY38" fmla="*/ 0 h 6858000"/>
                <a:gd name="connsiteX39" fmla="*/ 2420890 w 8899328"/>
                <a:gd name="connsiteY39" fmla="*/ 86030 h 6858000"/>
                <a:gd name="connsiteX40" fmla="*/ 1703381 w 8899328"/>
                <a:gd name="connsiteY40" fmla="*/ 715375 h 6858000"/>
                <a:gd name="connsiteX41" fmla="*/ 923719 w 8899328"/>
                <a:gd name="connsiteY41" fmla="*/ 1986010 h 6858000"/>
                <a:gd name="connsiteX42" fmla="*/ 717122 w 8899328"/>
                <a:gd name="connsiteY42" fmla="*/ 2694936 h 6858000"/>
                <a:gd name="connsiteX43" fmla="*/ 646244 w 8899328"/>
                <a:gd name="connsiteY43" fmla="*/ 3427730 h 6858000"/>
                <a:gd name="connsiteX44" fmla="*/ 707346 w 8899328"/>
                <a:gd name="connsiteY44" fmla="*/ 4160522 h 6858000"/>
                <a:gd name="connsiteX45" fmla="*/ 902872 w 8899328"/>
                <a:gd name="connsiteY45" fmla="*/ 4869880 h 6858000"/>
                <a:gd name="connsiteX46" fmla="*/ 1677359 w 8899328"/>
                <a:gd name="connsiteY46" fmla="*/ 6124701 h 6858000"/>
                <a:gd name="connsiteX47" fmla="*/ 2547624 w 8899328"/>
                <a:gd name="connsiteY47" fmla="*/ 6829930 h 6858000"/>
                <a:gd name="connsiteX48" fmla="*/ 2596857 w 8899328"/>
                <a:gd name="connsiteY48" fmla="*/ 6858000 h 6858000"/>
                <a:gd name="connsiteX49" fmla="*/ 1525198 w 8899328"/>
                <a:gd name="connsiteY49" fmla="*/ 6858000 h 6858000"/>
                <a:gd name="connsiteX50" fmla="*/ 1457823 w 8899328"/>
                <a:gd name="connsiteY50" fmla="*/ 6800585 h 6858000"/>
                <a:gd name="connsiteX51" fmla="*/ 0 w 8899328"/>
                <a:gd name="connsiteY51" fmla="*/ 3560285 h 6858000"/>
                <a:gd name="connsiteX52" fmla="*/ 1787372 w 8899328"/>
                <a:gd name="connsiteY52" fmla="*/ 52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899328" h="6858000">
                  <a:moveTo>
                    <a:pt x="6200652" y="0"/>
                  </a:moveTo>
                  <a:lnTo>
                    <a:pt x="7036991" y="0"/>
                  </a:lnTo>
                  <a:lnTo>
                    <a:pt x="7111956" y="52444"/>
                  </a:lnTo>
                  <a:cubicBezTo>
                    <a:pt x="8196995" y="850732"/>
                    <a:pt x="8899328" y="2124819"/>
                    <a:pt x="8899328" y="3560285"/>
                  </a:cubicBezTo>
                  <a:cubicBezTo>
                    <a:pt x="8899328" y="4844649"/>
                    <a:pt x="8337073" y="5999820"/>
                    <a:pt x="7441506" y="6800585"/>
                  </a:cubicBezTo>
                  <a:lnTo>
                    <a:pt x="7374130" y="6858000"/>
                  </a:lnTo>
                  <a:lnTo>
                    <a:pt x="5835221" y="6858000"/>
                  </a:lnTo>
                  <a:lnTo>
                    <a:pt x="5891385" y="6810175"/>
                  </a:lnTo>
                  <a:cubicBezTo>
                    <a:pt x="5939440" y="6767098"/>
                    <a:pt x="5986561" y="6722781"/>
                    <a:pt x="6032854" y="6677494"/>
                  </a:cubicBezTo>
                  <a:cubicBezTo>
                    <a:pt x="6079290" y="6632350"/>
                    <a:pt x="6125297" y="6586487"/>
                    <a:pt x="6170584" y="6539762"/>
                  </a:cubicBezTo>
                  <a:cubicBezTo>
                    <a:pt x="6215872" y="6493038"/>
                    <a:pt x="6260585" y="6445738"/>
                    <a:pt x="6305296" y="6398150"/>
                  </a:cubicBezTo>
                  <a:cubicBezTo>
                    <a:pt x="6394865" y="6303119"/>
                    <a:pt x="6483283" y="6206649"/>
                    <a:pt x="6572709" y="6110468"/>
                  </a:cubicBezTo>
                  <a:lnTo>
                    <a:pt x="6707707" y="5966410"/>
                  </a:lnTo>
                  <a:cubicBezTo>
                    <a:pt x="6752995" y="5918535"/>
                    <a:pt x="6798426" y="5871090"/>
                    <a:pt x="6846876" y="5823934"/>
                  </a:cubicBezTo>
                  <a:cubicBezTo>
                    <a:pt x="7037227" y="5634303"/>
                    <a:pt x="7265821" y="5478169"/>
                    <a:pt x="7497863" y="5348633"/>
                  </a:cubicBezTo>
                  <a:cubicBezTo>
                    <a:pt x="7612735" y="5282499"/>
                    <a:pt x="7726745" y="5220534"/>
                    <a:pt x="7825226" y="5147788"/>
                  </a:cubicBezTo>
                  <a:cubicBezTo>
                    <a:pt x="7924139" y="5075471"/>
                    <a:pt x="8006807" y="4992085"/>
                    <a:pt x="8071216" y="4893890"/>
                  </a:cubicBezTo>
                  <a:cubicBezTo>
                    <a:pt x="8136631" y="4796702"/>
                    <a:pt x="8185081" y="4686430"/>
                    <a:pt x="8224043" y="4570985"/>
                  </a:cubicBezTo>
                  <a:cubicBezTo>
                    <a:pt x="8263005" y="4455537"/>
                    <a:pt x="8292046" y="4334053"/>
                    <a:pt x="8315049" y="4212279"/>
                  </a:cubicBezTo>
                  <a:cubicBezTo>
                    <a:pt x="8320225" y="4181657"/>
                    <a:pt x="8326407" y="4151321"/>
                    <a:pt x="8330721" y="4120699"/>
                  </a:cubicBezTo>
                  <a:lnTo>
                    <a:pt x="8343947" y="4028973"/>
                  </a:lnTo>
                  <a:lnTo>
                    <a:pt x="8353867" y="3936961"/>
                  </a:lnTo>
                  <a:cubicBezTo>
                    <a:pt x="8357605" y="3906338"/>
                    <a:pt x="8358468" y="3875427"/>
                    <a:pt x="8361055" y="3844661"/>
                  </a:cubicBezTo>
                  <a:cubicBezTo>
                    <a:pt x="8369825" y="3721738"/>
                    <a:pt x="8369969" y="3598527"/>
                    <a:pt x="8365083" y="3475748"/>
                  </a:cubicBezTo>
                  <a:lnTo>
                    <a:pt x="8359475" y="3383736"/>
                  </a:lnTo>
                  <a:cubicBezTo>
                    <a:pt x="8357031" y="3353114"/>
                    <a:pt x="8353723" y="3322634"/>
                    <a:pt x="8350992" y="3292012"/>
                  </a:cubicBezTo>
                  <a:cubicBezTo>
                    <a:pt x="8348549" y="3261388"/>
                    <a:pt x="8343947" y="3230909"/>
                    <a:pt x="8340497" y="3200431"/>
                  </a:cubicBezTo>
                  <a:cubicBezTo>
                    <a:pt x="8337333" y="3169807"/>
                    <a:pt x="8332301" y="3139471"/>
                    <a:pt x="8327557" y="3109137"/>
                  </a:cubicBezTo>
                  <a:cubicBezTo>
                    <a:pt x="8308293" y="2987651"/>
                    <a:pt x="8283133" y="2867173"/>
                    <a:pt x="8252222" y="2747843"/>
                  </a:cubicBezTo>
                  <a:cubicBezTo>
                    <a:pt x="8188963" y="2509618"/>
                    <a:pt x="8103565" y="2276424"/>
                    <a:pt x="7998038" y="2051137"/>
                  </a:cubicBezTo>
                  <a:cubicBezTo>
                    <a:pt x="7945131" y="1938709"/>
                    <a:pt x="7887767" y="1827864"/>
                    <a:pt x="7825803" y="1719174"/>
                  </a:cubicBezTo>
                  <a:cubicBezTo>
                    <a:pt x="7764413" y="1610196"/>
                    <a:pt x="7697704" y="1503807"/>
                    <a:pt x="7627401" y="1399431"/>
                  </a:cubicBezTo>
                  <a:cubicBezTo>
                    <a:pt x="7557241" y="1295054"/>
                    <a:pt x="7482337" y="1193408"/>
                    <a:pt x="7404557" y="1093490"/>
                  </a:cubicBezTo>
                  <a:cubicBezTo>
                    <a:pt x="7326203" y="994145"/>
                    <a:pt x="7243824" y="897388"/>
                    <a:pt x="7157849" y="803362"/>
                  </a:cubicBezTo>
                  <a:cubicBezTo>
                    <a:pt x="7071731" y="709624"/>
                    <a:pt x="6982739" y="617755"/>
                    <a:pt x="6889001" y="530489"/>
                  </a:cubicBezTo>
                  <a:cubicBezTo>
                    <a:pt x="6795407" y="443077"/>
                    <a:pt x="6698076" y="359115"/>
                    <a:pt x="6597149" y="279180"/>
                  </a:cubicBezTo>
                  <a:cubicBezTo>
                    <a:pt x="6496223" y="199244"/>
                    <a:pt x="6391846" y="122902"/>
                    <a:pt x="6283731" y="51736"/>
                  </a:cubicBezTo>
                  <a:close/>
                  <a:moveTo>
                    <a:pt x="1862338" y="0"/>
                  </a:moveTo>
                  <a:lnTo>
                    <a:pt x="2555184" y="0"/>
                  </a:lnTo>
                  <a:lnTo>
                    <a:pt x="2420890" y="86030"/>
                  </a:lnTo>
                  <a:cubicBezTo>
                    <a:pt x="2154693" y="266478"/>
                    <a:pt x="1913733" y="479863"/>
                    <a:pt x="1703381" y="715375"/>
                  </a:cubicBezTo>
                  <a:cubicBezTo>
                    <a:pt x="1365810" y="1092339"/>
                    <a:pt x="1104149" y="1525660"/>
                    <a:pt x="923719" y="1986010"/>
                  </a:cubicBezTo>
                  <a:cubicBezTo>
                    <a:pt x="833720" y="2216041"/>
                    <a:pt x="763129" y="2453260"/>
                    <a:pt x="717122" y="2694936"/>
                  </a:cubicBezTo>
                  <a:cubicBezTo>
                    <a:pt x="671259" y="2936614"/>
                    <a:pt x="647538" y="3182027"/>
                    <a:pt x="646244" y="3427730"/>
                  </a:cubicBezTo>
                  <a:cubicBezTo>
                    <a:pt x="644376" y="3673432"/>
                    <a:pt x="665077" y="3918845"/>
                    <a:pt x="707346" y="4160522"/>
                  </a:cubicBezTo>
                  <a:cubicBezTo>
                    <a:pt x="749183" y="4402342"/>
                    <a:pt x="816035" y="4639849"/>
                    <a:pt x="902872" y="4869880"/>
                  </a:cubicBezTo>
                  <a:cubicBezTo>
                    <a:pt x="1077984" y="5329367"/>
                    <a:pt x="1339500" y="5759239"/>
                    <a:pt x="1677359" y="6124701"/>
                  </a:cubicBezTo>
                  <a:cubicBezTo>
                    <a:pt x="1930752" y="6398797"/>
                    <a:pt x="2225066" y="6636097"/>
                    <a:pt x="2547624" y="6829930"/>
                  </a:cubicBezTo>
                  <a:lnTo>
                    <a:pt x="2596857" y="6858000"/>
                  </a:lnTo>
                  <a:lnTo>
                    <a:pt x="1525198" y="6858000"/>
                  </a:lnTo>
                  <a:lnTo>
                    <a:pt x="1457823" y="6800585"/>
                  </a:lnTo>
                  <a:cubicBezTo>
                    <a:pt x="562255" y="5999820"/>
                    <a:pt x="0" y="4844649"/>
                    <a:pt x="0" y="3560285"/>
                  </a:cubicBezTo>
                  <a:cubicBezTo>
                    <a:pt x="0" y="2124819"/>
                    <a:pt x="702333" y="850732"/>
                    <a:pt x="1787372" y="5244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4" name="Freeform: Shape 13">
              <a:extLst>
                <a:ext uri="{FF2B5EF4-FFF2-40B4-BE49-F238E27FC236}">
                  <a16:creationId xmlns:a16="http://schemas.microsoft.com/office/drawing/2014/main" id="{100AB910-B0C2-495C-AFD9-34F51C9D45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810"/>
              <a:ext cx="12192000" cy="6858000"/>
            </a:xfrm>
            <a:custGeom>
              <a:avLst/>
              <a:gdLst>
                <a:gd name="connsiteX0" fmla="*/ 8201697 w 12192000"/>
                <a:gd name="connsiteY0" fmla="*/ 0 h 6858001"/>
                <a:gd name="connsiteX1" fmla="*/ 12192000 w 12192000"/>
                <a:gd name="connsiteY1" fmla="*/ 0 h 6858001"/>
                <a:gd name="connsiteX2" fmla="*/ 12192000 w 12192000"/>
                <a:gd name="connsiteY2" fmla="*/ 6858001 h 6858001"/>
                <a:gd name="connsiteX3" fmla="*/ 8460487 w 12192000"/>
                <a:gd name="connsiteY3" fmla="*/ 6858001 h 6858001"/>
                <a:gd name="connsiteX4" fmla="*/ 8553921 w 12192000"/>
                <a:gd name="connsiteY4" fmla="*/ 6784577 h 6858001"/>
                <a:gd name="connsiteX5" fmla="*/ 10092281 w 12192000"/>
                <a:gd name="connsiteY5" fmla="*/ 3522553 h 6858001"/>
                <a:gd name="connsiteX6" fmla="*/ 8228486 w 12192000"/>
                <a:gd name="connsiteY6" fmla="*/ 17174 h 6858001"/>
                <a:gd name="connsiteX7" fmla="*/ 0 w 12192000"/>
                <a:gd name="connsiteY7" fmla="*/ 0 h 6858001"/>
                <a:gd name="connsiteX8" fmla="*/ 3528179 w 12192000"/>
                <a:gd name="connsiteY8" fmla="*/ 0 h 6858001"/>
                <a:gd name="connsiteX9" fmla="*/ 3501391 w 12192000"/>
                <a:gd name="connsiteY9" fmla="*/ 17174 h 6858001"/>
                <a:gd name="connsiteX10" fmla="*/ 1637595 w 12192000"/>
                <a:gd name="connsiteY10" fmla="*/ 3522553 h 6858001"/>
                <a:gd name="connsiteX11" fmla="*/ 3175956 w 12192000"/>
                <a:gd name="connsiteY11" fmla="*/ 6784577 h 6858001"/>
                <a:gd name="connsiteX12" fmla="*/ 3269390 w 12192000"/>
                <a:gd name="connsiteY12" fmla="*/ 6858001 h 6858001"/>
                <a:gd name="connsiteX13" fmla="*/ 0 w 12192000"/>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1">
                  <a:moveTo>
                    <a:pt x="8201697" y="0"/>
                  </a:moveTo>
                  <a:lnTo>
                    <a:pt x="12192000" y="0"/>
                  </a:lnTo>
                  <a:lnTo>
                    <a:pt x="12192000" y="6858001"/>
                  </a:lnTo>
                  <a:lnTo>
                    <a:pt x="8460487" y="6858001"/>
                  </a:lnTo>
                  <a:lnTo>
                    <a:pt x="8553921" y="6784577"/>
                  </a:lnTo>
                  <a:cubicBezTo>
                    <a:pt x="9493436" y="6009220"/>
                    <a:pt x="10092281" y="4835820"/>
                    <a:pt x="10092281" y="3522553"/>
                  </a:cubicBezTo>
                  <a:cubicBezTo>
                    <a:pt x="10092281" y="2063368"/>
                    <a:pt x="9352966" y="776858"/>
                    <a:pt x="8228486" y="17174"/>
                  </a:cubicBezTo>
                  <a:close/>
                  <a:moveTo>
                    <a:pt x="0" y="0"/>
                  </a:moveTo>
                  <a:lnTo>
                    <a:pt x="3528179" y="0"/>
                  </a:lnTo>
                  <a:lnTo>
                    <a:pt x="3501391" y="17174"/>
                  </a:lnTo>
                  <a:cubicBezTo>
                    <a:pt x="2376910" y="776858"/>
                    <a:pt x="1637595" y="2063368"/>
                    <a:pt x="1637595" y="3522553"/>
                  </a:cubicBezTo>
                  <a:cubicBezTo>
                    <a:pt x="1637595" y="4835820"/>
                    <a:pt x="2236440" y="6009220"/>
                    <a:pt x="3175956" y="6784577"/>
                  </a:cubicBezTo>
                  <a:lnTo>
                    <a:pt x="326939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a:extLst>
              <a:ext uri="{FF2B5EF4-FFF2-40B4-BE49-F238E27FC236}">
                <a16:creationId xmlns:a16="http://schemas.microsoft.com/office/drawing/2014/main" id="{2433B7EE-2BEC-3CED-9622-72F5214E224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Keirra Johnson</a:t>
            </a:r>
          </a:p>
        </p:txBody>
      </p:sp>
    </p:spTree>
    <p:extLst>
      <p:ext uri="{BB962C8B-B14F-4D97-AF65-F5344CB8AC3E}">
        <p14:creationId xmlns:p14="http://schemas.microsoft.com/office/powerpoint/2010/main" val="17118065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45BE43-1732-7137-21A0-B28F51EAAFFF}"/>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Student holding a goat">
            <a:extLst>
              <a:ext uri="{FF2B5EF4-FFF2-40B4-BE49-F238E27FC236}">
                <a16:creationId xmlns:a16="http://schemas.microsoft.com/office/drawing/2014/main" id="{CC888717-C11F-EABC-08F5-CF53C57D59B2}"/>
              </a:ext>
            </a:extLst>
          </p:cNvPr>
          <p:cNvPicPr>
            <a:picLocks noChangeAspect="1"/>
          </p:cNvPicPr>
          <p:nvPr/>
        </p:nvPicPr>
        <p:blipFill>
          <a:blip r:embed="rId3" cstate="print">
            <a:extLst>
              <a:ext uri="{28A0092B-C50C-407E-A947-70E740481C1C}">
                <a14:useLocalDpi xmlns:a14="http://schemas.microsoft.com/office/drawing/2010/main" val="0"/>
              </a:ext>
            </a:extLst>
          </a:blip>
          <a:srcRect b="25014"/>
          <a:stretch>
            <a:fillRect/>
          </a:stretch>
        </p:blipFill>
        <p:spPr>
          <a:xfrm>
            <a:off x="20" y="-113018"/>
            <a:ext cx="13411406" cy="7542518"/>
          </a:xfrm>
          <a:prstGeom prst="rect">
            <a:avLst/>
          </a:prstGeom>
        </p:spPr>
      </p:pic>
      <p:sp>
        <p:nvSpPr>
          <p:cNvPr id="2" name="Title 1">
            <a:extLst>
              <a:ext uri="{FF2B5EF4-FFF2-40B4-BE49-F238E27FC236}">
                <a16:creationId xmlns:a16="http://schemas.microsoft.com/office/drawing/2014/main" id="{26509FD4-E118-29D8-95B2-069A597BC73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Joyful picture of goats</a:t>
            </a:r>
          </a:p>
        </p:txBody>
      </p:sp>
    </p:spTree>
    <p:extLst>
      <p:ext uri="{BB962C8B-B14F-4D97-AF65-F5344CB8AC3E}">
        <p14:creationId xmlns:p14="http://schemas.microsoft.com/office/powerpoint/2010/main" val="347540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57D85-8EA6-CDED-D3BC-DA1C4CB87A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1F9AB-EF1F-A31E-A60B-48CD834889B9}"/>
              </a:ext>
            </a:extLst>
          </p:cNvPr>
          <p:cNvSpPr>
            <a:spLocks noGrp="1"/>
          </p:cNvSpPr>
          <p:nvPr>
            <p:ph type="ctrTitle" idx="4294967295"/>
          </p:nvPr>
        </p:nvSpPr>
        <p:spPr>
          <a:xfrm>
            <a:off x="1148922" y="2546380"/>
            <a:ext cx="9717616" cy="966788"/>
          </a:xfrm>
        </p:spPr>
        <p:txBody>
          <a:bodyPr>
            <a:noAutofit/>
          </a:bodyPr>
          <a:lstStyle/>
          <a:p>
            <a:pPr algn="ctr">
              <a:lnSpc>
                <a:spcPct val="100000"/>
              </a:lnSpc>
            </a:pPr>
            <a:r>
              <a:rPr lang="en-US" sz="5400" spc="-113" dirty="0">
                <a:solidFill>
                  <a:srgbClr val="2362A8"/>
                </a:solidFill>
                <a:effectLst>
                  <a:outerShdw blurRad="38100" dist="38100" dir="2700000" algn="tl">
                    <a:srgbClr val="000000">
                      <a:alpha val="43137"/>
                    </a:srgbClr>
                  </a:outerShdw>
                </a:effectLst>
                <a:latin typeface="Arial Black"/>
              </a:rPr>
              <a:t>EARTH’S STORY</a:t>
            </a:r>
            <a:endParaRPr lang="en-US" sz="5400" spc="-113" dirty="0">
              <a:solidFill>
                <a:srgbClr val="2362A8"/>
              </a:solidFill>
              <a:effectLst>
                <a:outerShdw blurRad="38100" dist="38100" dir="2700000" algn="tl">
                  <a:srgbClr val="000000">
                    <a:alpha val="43137"/>
                  </a:srgbClr>
                </a:outerShdw>
              </a:effectLst>
              <a:latin typeface="Arial Black" panose="020B0A04020102020204" pitchFamily="34" charset="0"/>
            </a:endParaRPr>
          </a:p>
        </p:txBody>
      </p:sp>
      <p:sp>
        <p:nvSpPr>
          <p:cNvPr id="3" name="Subtitle 2">
            <a:extLst>
              <a:ext uri="{FF2B5EF4-FFF2-40B4-BE49-F238E27FC236}">
                <a16:creationId xmlns:a16="http://schemas.microsoft.com/office/drawing/2014/main" id="{B6BCDF17-0A0D-597A-FCC7-E94A29054176}"/>
              </a:ext>
              <a:ext uri="{C183D7F6-B498-43B3-948B-1728B52AA6E4}">
                <adec:decorative xmlns:adec="http://schemas.microsoft.com/office/drawing/2017/decorative" val="1"/>
              </a:ext>
            </a:extLst>
          </p:cNvPr>
          <p:cNvSpPr>
            <a:spLocks noGrp="1"/>
          </p:cNvSpPr>
          <p:nvPr>
            <p:ph type="subTitle" idx="4294967295"/>
          </p:nvPr>
        </p:nvSpPr>
        <p:spPr>
          <a:xfrm>
            <a:off x="1524264" y="5554048"/>
            <a:ext cx="6762750" cy="1558925"/>
          </a:xfrm>
        </p:spPr>
        <p:txBody>
          <a:bodyPr>
            <a:normAutofit/>
          </a:bodyPr>
          <a:lstStyle/>
          <a:p>
            <a:pPr algn="ctr"/>
            <a:endParaRPr lang="en-US" sz="2800" b="1" i="1"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D341DA0-70D2-F3C0-BAD3-6D6ED258A58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5500" y="3429000"/>
            <a:ext cx="13482999" cy="5217709"/>
          </a:xfrm>
          <a:prstGeom prst="rect">
            <a:avLst/>
          </a:prstGeom>
        </p:spPr>
      </p:pic>
      <p:pic>
        <p:nvPicPr>
          <p:cNvPr id="4" name="Picture 3">
            <a:extLst>
              <a:ext uri="{FF2B5EF4-FFF2-40B4-BE49-F238E27FC236}">
                <a16:creationId xmlns:a16="http://schemas.microsoft.com/office/drawing/2014/main" id="{220A7C7E-BA0D-E36E-9EFD-730C6F59D03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113449">
            <a:off x="8347761" y="313270"/>
            <a:ext cx="3967186" cy="3989349"/>
          </a:xfrm>
          <a:prstGeom prst="rect">
            <a:avLst/>
          </a:prstGeom>
        </p:spPr>
      </p:pic>
    </p:spTree>
    <p:extLst>
      <p:ext uri="{BB962C8B-B14F-4D97-AF65-F5344CB8AC3E}">
        <p14:creationId xmlns:p14="http://schemas.microsoft.com/office/powerpoint/2010/main" val="922142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D8232-A637-F424-CD53-06E9966566EC}"/>
              </a:ext>
            </a:extLst>
          </p:cNvPr>
          <p:cNvSpPr txBox="1">
            <a:spLocks noGrp="1"/>
          </p:cNvSpPr>
          <p:nvPr>
            <p:ph type="title" idx="4294967295"/>
          </p:nvPr>
        </p:nvSpPr>
        <p:spPr>
          <a:xfrm>
            <a:off x="432620" y="4919008"/>
            <a:ext cx="4935793"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Discussion &amp; Questions</a:t>
            </a:r>
          </a:p>
        </p:txBody>
      </p:sp>
      <p:pic>
        <p:nvPicPr>
          <p:cNvPr id="5" name="Picture 4" descr="A group of people holding signs">
            <a:extLst>
              <a:ext uri="{FF2B5EF4-FFF2-40B4-BE49-F238E27FC236}">
                <a16:creationId xmlns:a16="http://schemas.microsoft.com/office/drawing/2014/main" id="{218E51F5-BC5D-1C9F-427A-6DB24608AD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 y="-415908"/>
            <a:ext cx="12765023" cy="8510752"/>
          </a:xfrm>
          <a:prstGeom prst="rect">
            <a:avLst/>
          </a:prstGeom>
        </p:spPr>
      </p:pic>
      <p:sp>
        <p:nvSpPr>
          <p:cNvPr id="6" name="Title 1">
            <a:extLst>
              <a:ext uri="{FF2B5EF4-FFF2-40B4-BE49-F238E27FC236}">
                <a16:creationId xmlns:a16="http://schemas.microsoft.com/office/drawing/2014/main" id="{DF3586B0-87EA-6D01-D43A-BF698C1BF095}"/>
              </a:ext>
            </a:extLst>
          </p:cNvPr>
          <p:cNvSpPr txBox="1">
            <a:spLocks/>
          </p:cNvSpPr>
          <p:nvPr/>
        </p:nvSpPr>
        <p:spPr>
          <a:xfrm>
            <a:off x="-666750" y="354583"/>
            <a:ext cx="6762750" cy="966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5400" spc="-113">
                <a:solidFill>
                  <a:srgbClr val="2362A8"/>
                </a:solidFill>
                <a:effectLst>
                  <a:outerShdw blurRad="38100" dist="38100" dir="2700000" algn="tl">
                    <a:srgbClr val="000000">
                      <a:alpha val="43137"/>
                    </a:srgbClr>
                  </a:outerShdw>
                </a:effectLst>
                <a:latin typeface="Arial Black" panose="020B0A04020102020204" pitchFamily="34" charset="0"/>
              </a:rPr>
              <a:t>DISCUSSION</a:t>
            </a:r>
            <a:endParaRPr lang="en-US" sz="5400" dirty="0">
              <a:solidFill>
                <a:srgbClr val="2362A8"/>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713988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47C7C34-64F9-826B-B894-0D00B4D1B6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0B96EF-FB0D-D9C1-6021-41C07FA6D0AF}"/>
              </a:ext>
            </a:extLst>
          </p:cNvPr>
          <p:cNvSpPr txBox="1">
            <a:spLocks noGrp="1"/>
          </p:cNvSpPr>
          <p:nvPr>
            <p:ph type="title" idx="4294967295"/>
          </p:nvPr>
        </p:nvSpPr>
        <p:spPr>
          <a:xfrm>
            <a:off x="1597338" y="2644170"/>
            <a:ext cx="9232243"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chemeClr val="accent1">
                    <a:lumMod val="75000"/>
                  </a:schemeClr>
                </a:solidFill>
                <a:effectLst/>
                <a:uLnTx/>
                <a:uFillTx/>
                <a:latin typeface="Arial Black" panose="020B0A04020102020204" pitchFamily="34" charset="0"/>
                <a:ea typeface="+mn-ea"/>
                <a:cs typeface="+mn-cs"/>
              </a:rPr>
              <a:t>2 DEGREES</a:t>
            </a:r>
          </a:p>
        </p:txBody>
      </p:sp>
    </p:spTree>
    <p:extLst>
      <p:ext uri="{BB962C8B-B14F-4D97-AF65-F5344CB8AC3E}">
        <p14:creationId xmlns:p14="http://schemas.microsoft.com/office/powerpoint/2010/main" val="1357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29E917-F9CD-4578-7412-2679C895DEA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7CF5D1E6-F121-D69A-61A1-66F4DB276BE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Global Average </a:t>
            </a:r>
            <a:r>
              <a:rPr lang="en-US" dirty="0" err="1"/>
              <a:t>Temperatuer</a:t>
            </a:r>
            <a:endParaRPr lang="en-US" dirty="0"/>
          </a:p>
        </p:txBody>
      </p:sp>
      <p:pic>
        <p:nvPicPr>
          <p:cNvPr id="2" name="Picture 1" descr="Graph that shows global average temperate">
            <a:extLst>
              <a:ext uri="{FF2B5EF4-FFF2-40B4-BE49-F238E27FC236}">
                <a16:creationId xmlns:a16="http://schemas.microsoft.com/office/drawing/2014/main" id="{85E9B787-792F-B685-0219-3340363C2515}"/>
              </a:ext>
            </a:extLst>
          </p:cNvPr>
          <p:cNvPicPr>
            <a:picLocks noChangeAspect="1"/>
          </p:cNvPicPr>
          <p:nvPr/>
        </p:nvPicPr>
        <p:blipFill>
          <a:blip r:embed="rId3"/>
          <a:srcRect r="362" b="-2"/>
          <a:stretch>
            <a:fillRect/>
          </a:stretch>
        </p:blipFill>
        <p:spPr>
          <a:xfrm>
            <a:off x="207433" y="173518"/>
            <a:ext cx="11798300" cy="6512763"/>
          </a:xfrm>
          <a:prstGeom prst="rect">
            <a:avLst/>
          </a:prstGeom>
        </p:spPr>
      </p:pic>
    </p:spTree>
    <p:extLst>
      <p:ext uri="{BB962C8B-B14F-4D97-AF65-F5344CB8AC3E}">
        <p14:creationId xmlns:p14="http://schemas.microsoft.com/office/powerpoint/2010/main" val="3852664301"/>
      </p:ext>
    </p:extLst>
  </p:cSld>
  <p:clrMapOvr>
    <a:masterClrMapping/>
  </p:clrMapOvr>
</p:sld>
</file>

<file path=ppt/theme/theme1.xml><?xml version="1.0" encoding="utf-8"?>
<a:theme xmlns:a="http://schemas.openxmlformats.org/drawingml/2006/main" name="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6.xml><?xml version="1.0" encoding="utf-8"?>
<a:theme xmlns:a="http://schemas.openxmlformats.org/drawingml/2006/main" name="5_UB Powerpoint Template">
  <a:themeElements>
    <a:clrScheme name="Custom 2">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Template_WIDE" id="{320877F5-9057-5044-9670-55C377C33490}" vid="{043CC7DF-15AC-0F49-A0D1-304573C219B6}"/>
    </a:ext>
  </a:extLst>
</a:theme>
</file>

<file path=ppt/theme/theme7.xml><?xml version="1.0" encoding="utf-8"?>
<a:theme xmlns:a="http://schemas.openxmlformats.org/drawingml/2006/main" name="1_Edison Energy: Content Slides">
  <a:themeElements>
    <a:clrScheme name="ee_051517_dark646569">
      <a:dk1>
        <a:srgbClr val="646569"/>
      </a:dk1>
      <a:lt1>
        <a:srgbClr val="FEFEFE"/>
      </a:lt1>
      <a:dk2>
        <a:srgbClr val="EF4C23"/>
      </a:dk2>
      <a:lt2>
        <a:srgbClr val="7D7D80"/>
      </a:lt2>
      <a:accent1>
        <a:srgbClr val="7CACD1"/>
      </a:accent1>
      <a:accent2>
        <a:srgbClr val="69A6AF"/>
      </a:accent2>
      <a:accent3>
        <a:srgbClr val="92ABA0"/>
      </a:accent3>
      <a:accent4>
        <a:srgbClr val="A59382"/>
      </a:accent4>
      <a:accent5>
        <a:srgbClr val="093C71"/>
      </a:accent5>
      <a:accent6>
        <a:srgbClr val="008996"/>
      </a:accent6>
      <a:hlink>
        <a:srgbClr val="69A6AF"/>
      </a:hlink>
      <a:folHlink>
        <a:srgbClr val="CFE1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7D7D80"/>
    </a:custClr>
    <a:custClr name="Custom Color 2">
      <a:srgbClr val="EF4C23"/>
    </a:custClr>
    <a:custClr name="Custom Color 3">
      <a:srgbClr val="B3B2B1"/>
    </a:custClr>
    <a:custClr name="Custom Color 4">
      <a:srgbClr val="646569"/>
    </a:custClr>
    <a:custClr name="Custom Color 5">
      <a:srgbClr val="414042"/>
    </a:custClr>
    <a:custClr name="Custom Color 6">
      <a:srgbClr val="000000"/>
    </a:custClr>
    <a:custClr name="Custom Color 7">
      <a:srgbClr val="BDAC9A"/>
    </a:custClr>
    <a:custClr name="Custom Color 8">
      <a:srgbClr val="81755F"/>
    </a:custClr>
    <a:custClr name="Custom Color 9">
      <a:srgbClr val="625033"/>
    </a:custClr>
    <a:custClr name="Custom Color 10">
      <a:srgbClr val="493627"/>
    </a:custClr>
    <a:custClr name="Custom Color 11">
      <a:srgbClr val="D9968C"/>
    </a:custClr>
    <a:custClr name="Custom Color 12">
      <a:srgbClr val="BE5350"/>
    </a:custClr>
    <a:custClr name="Custom Color 13">
      <a:srgbClr val="A90D2C"/>
    </a:custClr>
    <a:custClr name="Custom Color 14">
      <a:srgbClr val="790016"/>
    </a:custClr>
    <a:custClr name="Custom Color 15">
      <a:srgbClr val="A28EB9"/>
    </a:custClr>
    <a:custClr name="Custom Color 16">
      <a:srgbClr val="866AA1"/>
    </a:custClr>
    <a:custClr name="Custom Color 17">
      <a:srgbClr val="6A4A86"/>
    </a:custClr>
    <a:custClr name="Custom Color 18">
      <a:srgbClr val="481267"/>
    </a:custClr>
    <a:custClr name="Custom Color 18">
      <a:srgbClr val="7CACD1"/>
    </a:custClr>
    <a:custClr name="Custom Color 18">
      <a:srgbClr val="017CBA"/>
    </a:custClr>
    <a:custClr name="Custom Color 18">
      <a:srgbClr val="093C71"/>
    </a:custClr>
    <a:custClr name="Custom Color 18">
      <a:srgbClr val="243B54"/>
    </a:custClr>
    <a:custClr name="Custom Color 18">
      <a:srgbClr val="6AA6AF"/>
    </a:custClr>
    <a:custClr name="Custom Color 18">
      <a:srgbClr val="008996"/>
    </a:custClr>
    <a:custClr name="Custom Color 18">
      <a:srgbClr val="005D63"/>
    </a:custClr>
    <a:custClr name="Custom Color 18">
      <a:srgbClr val="003E48"/>
    </a:custClr>
    <a:custClr name="Custom Color 18">
      <a:srgbClr val="95B8A2"/>
    </a:custClr>
    <a:custClr name="Custom Color 18">
      <a:srgbClr val="479461"/>
    </a:custClr>
    <a:custClr name="Custom Color 18">
      <a:srgbClr val="28714E"/>
    </a:custClr>
    <a:custClr name="Custom Color 18">
      <a:srgbClr val="004935"/>
    </a:custClr>
  </a:custClrLst>
  <a:extLst>
    <a:ext uri="{05A4C25C-085E-4340-85A3-A5531E510DB2}">
      <thm15:themeFamily xmlns:thm15="http://schemas.microsoft.com/office/thememl/2012/main" name="EE_PPT_Template_061917" id="{00B0B8EF-D163-D04E-9F73-6016BF04346C}" vid="{8D725D2C-ED38-314B-AEF6-EB34531071B3}"/>
    </a:ext>
  </a:extLst>
</a:theme>
</file>

<file path=ppt/theme/theme8.xml><?xml version="1.0" encoding="utf-8"?>
<a:theme xmlns:a="http://schemas.openxmlformats.org/drawingml/2006/main" name="2_Edison Energy: Content Slides">
  <a:themeElements>
    <a:clrScheme name="ee_051517_dark646569">
      <a:dk1>
        <a:srgbClr val="646569"/>
      </a:dk1>
      <a:lt1>
        <a:srgbClr val="FEFEFE"/>
      </a:lt1>
      <a:dk2>
        <a:srgbClr val="EF4C23"/>
      </a:dk2>
      <a:lt2>
        <a:srgbClr val="7D7D80"/>
      </a:lt2>
      <a:accent1>
        <a:srgbClr val="7CACD1"/>
      </a:accent1>
      <a:accent2>
        <a:srgbClr val="69A6AF"/>
      </a:accent2>
      <a:accent3>
        <a:srgbClr val="92ABA0"/>
      </a:accent3>
      <a:accent4>
        <a:srgbClr val="A59382"/>
      </a:accent4>
      <a:accent5>
        <a:srgbClr val="093C71"/>
      </a:accent5>
      <a:accent6>
        <a:srgbClr val="008996"/>
      </a:accent6>
      <a:hlink>
        <a:srgbClr val="69A6AF"/>
      </a:hlink>
      <a:folHlink>
        <a:srgbClr val="CFE1E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ustom Color 1">
      <a:srgbClr val="7D7D80"/>
    </a:custClr>
    <a:custClr name="Custom Color 2">
      <a:srgbClr val="EF4C23"/>
    </a:custClr>
    <a:custClr name="Custom Color 3">
      <a:srgbClr val="B3B2B1"/>
    </a:custClr>
    <a:custClr name="Custom Color 4">
      <a:srgbClr val="646569"/>
    </a:custClr>
    <a:custClr name="Custom Color 5">
      <a:srgbClr val="414042"/>
    </a:custClr>
    <a:custClr name="Custom Color 6">
      <a:srgbClr val="000000"/>
    </a:custClr>
    <a:custClr name="Custom Color 7">
      <a:srgbClr val="BDAC9A"/>
    </a:custClr>
    <a:custClr name="Custom Color 8">
      <a:srgbClr val="81755F"/>
    </a:custClr>
    <a:custClr name="Custom Color 9">
      <a:srgbClr val="625033"/>
    </a:custClr>
    <a:custClr name="Custom Color 10">
      <a:srgbClr val="493627"/>
    </a:custClr>
    <a:custClr name="Custom Color 11">
      <a:srgbClr val="D9968C"/>
    </a:custClr>
    <a:custClr name="Custom Color 12">
      <a:srgbClr val="BE5350"/>
    </a:custClr>
    <a:custClr name="Custom Color 13">
      <a:srgbClr val="A90D2C"/>
    </a:custClr>
    <a:custClr name="Custom Color 14">
      <a:srgbClr val="790016"/>
    </a:custClr>
    <a:custClr name="Custom Color 15">
      <a:srgbClr val="A28EB9"/>
    </a:custClr>
    <a:custClr name="Custom Color 16">
      <a:srgbClr val="866AA1"/>
    </a:custClr>
    <a:custClr name="Custom Color 17">
      <a:srgbClr val="6A4A86"/>
    </a:custClr>
    <a:custClr name="Custom Color 18">
      <a:srgbClr val="481267"/>
    </a:custClr>
    <a:custClr name="Custom Color 18">
      <a:srgbClr val="7CACD1"/>
    </a:custClr>
    <a:custClr name="Custom Color 18">
      <a:srgbClr val="017CBA"/>
    </a:custClr>
    <a:custClr name="Custom Color 18">
      <a:srgbClr val="093C71"/>
    </a:custClr>
    <a:custClr name="Custom Color 18">
      <a:srgbClr val="243B54"/>
    </a:custClr>
    <a:custClr name="Custom Color 18">
      <a:srgbClr val="6AA6AF"/>
    </a:custClr>
    <a:custClr name="Custom Color 18">
      <a:srgbClr val="008996"/>
    </a:custClr>
    <a:custClr name="Custom Color 18">
      <a:srgbClr val="005D63"/>
    </a:custClr>
    <a:custClr name="Custom Color 18">
      <a:srgbClr val="003E48"/>
    </a:custClr>
    <a:custClr name="Custom Color 18">
      <a:srgbClr val="95B8A2"/>
    </a:custClr>
    <a:custClr name="Custom Color 18">
      <a:srgbClr val="479461"/>
    </a:custClr>
    <a:custClr name="Custom Color 18">
      <a:srgbClr val="28714E"/>
    </a:custClr>
    <a:custClr name="Custom Color 18">
      <a:srgbClr val="004935"/>
    </a:custClr>
  </a:custClrLst>
  <a:extLst>
    <a:ext uri="{05A4C25C-085E-4340-85A3-A5531E510DB2}">
      <thm15:themeFamily xmlns:thm15="http://schemas.microsoft.com/office/thememl/2012/main" name="EE_PPT_Template_061917" id="{00B0B8EF-D163-D04E-9F73-6016BF04346C}" vid="{8D725D2C-ED38-314B-AEF6-EB34531071B3}"/>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11254</TotalTime>
  <Words>3035</Words>
  <Application>Microsoft Office PowerPoint</Application>
  <PresentationFormat>Widescreen</PresentationFormat>
  <Paragraphs>409</Paragraphs>
  <Slides>70</Slides>
  <Notes>55</Notes>
  <HiddenSlides>1</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70</vt:i4>
      </vt:variant>
    </vt:vector>
  </HeadingPairs>
  <TitlesOfParts>
    <vt:vector size="95" baseType="lpstr">
      <vt:lpstr>Aharoni</vt:lpstr>
      <vt:lpstr>Aptos</vt:lpstr>
      <vt:lpstr>Aptos Display</vt:lpstr>
      <vt:lpstr>Arial</vt:lpstr>
      <vt:lpstr>Arial Black</vt:lpstr>
      <vt:lpstr>ArialMT</vt:lpstr>
      <vt:lpstr>Calibri</vt:lpstr>
      <vt:lpstr>Calibri Light</vt:lpstr>
      <vt:lpstr>Cambria</vt:lpstr>
      <vt:lpstr>Century Gothic</vt:lpstr>
      <vt:lpstr>Franklin Gothic Book</vt:lpstr>
      <vt:lpstr>Franklin Gothic Medium</vt:lpstr>
      <vt:lpstr>Georgia</vt:lpstr>
      <vt:lpstr>LucidaGrande</vt:lpstr>
      <vt:lpstr>Tw Cen MT</vt:lpstr>
      <vt:lpstr>Wingdings</vt:lpstr>
      <vt:lpstr>UB Powerpoint Template</vt:lpstr>
      <vt:lpstr>2_Office Theme</vt:lpstr>
      <vt:lpstr>3_Office Theme</vt:lpstr>
      <vt:lpstr>4_Office Theme</vt:lpstr>
      <vt:lpstr>2_UB Powerpoint Template</vt:lpstr>
      <vt:lpstr>5_UB Powerpoint Template</vt:lpstr>
      <vt:lpstr>1_Edison Energy: Content Slides</vt:lpstr>
      <vt:lpstr>2_Edison Energy: Content Slides</vt:lpstr>
      <vt:lpstr>8_Office Theme</vt:lpstr>
      <vt:lpstr>Saving the Planet with Data*</vt:lpstr>
      <vt:lpstr>STORY TIME</vt:lpstr>
      <vt:lpstr>MY STORY</vt:lpstr>
      <vt:lpstr>Images of the IBM plant in Endicott New York </vt:lpstr>
      <vt:lpstr>My Background</vt:lpstr>
      <vt:lpstr>Dr. Samina Raja</vt:lpstr>
      <vt:lpstr>EARTH’S STORY</vt:lpstr>
      <vt:lpstr>2 DEGREES</vt:lpstr>
      <vt:lpstr>Global Average Temperatuer</vt:lpstr>
      <vt:lpstr>Highest CO Levels</vt:lpstr>
      <vt:lpstr>Earth’s Average temperature</vt:lpstr>
      <vt:lpstr>Dr. Katherine Hayhoe</vt:lpstr>
      <vt:lpstr>Estimated percentage of adults who are worried about global warming</vt:lpstr>
      <vt:lpstr>Public Opinion Estimates</vt:lpstr>
      <vt:lpstr>Behavioral polling</vt:lpstr>
      <vt:lpstr>Estimated Percentage of adults who discuss this</vt:lpstr>
      <vt:lpstr>Comparission</vt:lpstr>
      <vt:lpstr>Alison Smart</vt:lpstr>
      <vt:lpstr>Global temperature Scenarios</vt:lpstr>
      <vt:lpstr>Ecosystem destruction with best case scenario</vt:lpstr>
      <vt:lpstr>Ecosystem destruction worst case scenario</vt:lpstr>
      <vt:lpstr>UB’S STORY</vt:lpstr>
      <vt:lpstr>About University at Buffalo</vt:lpstr>
      <vt:lpstr>University at Buffalo Current Goal:  Zero Carbon By 2030 </vt:lpstr>
      <vt:lpstr>State agencies mandated to purchase 30% Local Food by 2027</vt:lpstr>
      <vt:lpstr>Overall, how important is sustainability to you personally?</vt:lpstr>
      <vt:lpstr>How often have you heard that UB has/is:</vt:lpstr>
      <vt:lpstr>How often have you heard that UB has/is:</vt:lpstr>
      <vt:lpstr>How often have you heard that UB has/is:</vt:lpstr>
      <vt:lpstr>I believe that….</vt:lpstr>
      <vt:lpstr>I believe that…. The university has a responsibility to consider its climate impact on the wider community, specifically those that may be more vulnerable to increasingly frequent or severe climate events. </vt:lpstr>
      <vt:lpstr>UB Greenhouse Gas Emissions</vt:lpstr>
      <vt:lpstr>MTCDE</vt:lpstr>
      <vt:lpstr>UB’s 10 IN 10</vt:lpstr>
      <vt:lpstr>THE THREE INTEGRATORS</vt:lpstr>
      <vt:lpstr>GHG 2024</vt:lpstr>
      <vt:lpstr>Renewable energy</vt:lpstr>
      <vt:lpstr>Norton Solar Panels</vt:lpstr>
      <vt:lpstr>Solar Strand</vt:lpstr>
      <vt:lpstr>Solar Field</vt:lpstr>
      <vt:lpstr>Solar Stroll</vt:lpstr>
      <vt:lpstr>Bizer Arrays</vt:lpstr>
      <vt:lpstr>Beane Panels</vt:lpstr>
      <vt:lpstr>UB Scope 2 Emissions over time</vt:lpstr>
      <vt:lpstr>Mobility</vt:lpstr>
      <vt:lpstr>Fleet</vt:lpstr>
      <vt:lpstr>Fleet Fuel </vt:lpstr>
      <vt:lpstr>EV Charging</vt:lpstr>
      <vt:lpstr>Percentage of Greenhouse Gas Emission at UB 2024</vt:lpstr>
      <vt:lpstr>Waste</vt:lpstr>
      <vt:lpstr>Waste Audits</vt:lpstr>
      <vt:lpstr>Campus Plastics Composition</vt:lpstr>
      <vt:lpstr>Zero Waste Strategic Priorities</vt:lpstr>
      <vt:lpstr>Food systems</vt:lpstr>
      <vt:lpstr>UB Greenhouse Gas Emissions over time</vt:lpstr>
      <vt:lpstr>Carbon footprint of UB Procured food</vt:lpstr>
      <vt:lpstr>Greenhouse Gas labeling in dining halls</vt:lpstr>
      <vt:lpstr>PowerPoint Presentation</vt:lpstr>
      <vt:lpstr>We need to radically change the way we approach ENERGY FOCUSED PROJECTS.  We need to adjust our mindset to PRIORITIZE SAVING ENERGY and reducing emissions vs. only reducing energy costs.   We need to TRANSITION AWAY FROM FOSSIL FUELS being our primary energy source.   </vt:lpstr>
      <vt:lpstr>SOCIAL COST OF CARBON</vt:lpstr>
      <vt:lpstr>Business Case</vt:lpstr>
      <vt:lpstr>Cumulative Cashflow with Cost of Carbon</vt:lpstr>
      <vt:lpstr>MORTALITY COST OF CARBON</vt:lpstr>
      <vt:lpstr>JOY</vt:lpstr>
      <vt:lpstr>Climate Anxiety Rates</vt:lpstr>
      <vt:lpstr>DAILY ECOJOY</vt:lpstr>
      <vt:lpstr>My joy</vt:lpstr>
      <vt:lpstr>Keirra Johnson</vt:lpstr>
      <vt:lpstr>Joyful picture of goats</vt:lpstr>
      <vt:lpstr>Discussion &amp; Questions</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Investing at The University at Buffalo</dc:title>
  <dc:creator>Erb, Don</dc:creator>
  <cp:lastModifiedBy>Dan English</cp:lastModifiedBy>
  <cp:revision>462</cp:revision>
  <cp:lastPrinted>2024-01-29T20:03:17Z</cp:lastPrinted>
  <dcterms:created xsi:type="dcterms:W3CDTF">2016-11-10T13:50:55Z</dcterms:created>
  <dcterms:modified xsi:type="dcterms:W3CDTF">2026-02-26T21:03:00Z</dcterms:modified>
</cp:coreProperties>
</file>