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D9263D-E086-A342-9724-049FE914AFF7}" v="170" dt="2026-01-30T20:39:09.9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uel Kim" userId="S::skim25@buffalo.edu::3ed25acb-a991-41cf-bb8f-50c30e7a238f" providerId="AD" clId="Web-{5ED9263D-E086-A342-9724-049FE914AFF7}"/>
    <pc:docChg chg="addSld modSld">
      <pc:chgData name="Samuel Kim" userId="S::skim25@buffalo.edu::3ed25acb-a991-41cf-bb8f-50c30e7a238f" providerId="AD" clId="Web-{5ED9263D-E086-A342-9724-049FE914AFF7}" dt="2026-01-30T20:39:09.260" v="180" actId="20577"/>
      <pc:docMkLst>
        <pc:docMk/>
      </pc:docMkLst>
      <pc:sldChg chg="addSp delSp modSp mod setBg">
        <pc:chgData name="Samuel Kim" userId="S::skim25@buffalo.edu::3ed25acb-a991-41cf-bb8f-50c30e7a238f" providerId="AD" clId="Web-{5ED9263D-E086-A342-9724-049FE914AFF7}" dt="2026-01-30T20:38:55.526" v="178" actId="20577"/>
        <pc:sldMkLst>
          <pc:docMk/>
          <pc:sldMk cId="948968141" sldId="256"/>
        </pc:sldMkLst>
        <pc:spChg chg="mod">
          <ac:chgData name="Samuel Kim" userId="S::skim25@buffalo.edu::3ed25acb-a991-41cf-bb8f-50c30e7a238f" providerId="AD" clId="Web-{5ED9263D-E086-A342-9724-049FE914AFF7}" dt="2026-01-30T20:38:55.526" v="178" actId="20577"/>
          <ac:spMkLst>
            <pc:docMk/>
            <pc:sldMk cId="948968141" sldId="256"/>
            <ac:spMk id="2" creationId="{CB218AEE-B0B1-4146-9668-F4B66DBDC583}"/>
          </ac:spMkLst>
        </pc:spChg>
        <pc:spChg chg="mod">
          <ac:chgData name="Samuel Kim" userId="S::skim25@buffalo.edu::3ed25acb-a991-41cf-bb8f-50c30e7a238f" providerId="AD" clId="Web-{5ED9263D-E086-A342-9724-049FE914AFF7}" dt="2026-01-30T20:32:18.793" v="2"/>
          <ac:spMkLst>
            <pc:docMk/>
            <pc:sldMk cId="948968141" sldId="256"/>
            <ac:spMk id="3" creationId="{5F7809EB-DE6E-4409-9C8C-4F378CE6107B}"/>
          </ac:spMkLst>
        </pc:spChg>
        <pc:spChg chg="add del">
          <ac:chgData name="Samuel Kim" userId="S::skim25@buffalo.edu::3ed25acb-a991-41cf-bb8f-50c30e7a238f" providerId="AD" clId="Web-{5ED9263D-E086-A342-9724-049FE914AFF7}" dt="2026-01-30T20:32:18.777" v="1"/>
          <ac:spMkLst>
            <pc:docMk/>
            <pc:sldMk cId="948968141" sldId="256"/>
            <ac:spMk id="9" creationId="{C1DD1A8A-57D5-4A81-AD04-532B043C5611}"/>
          </ac:spMkLst>
        </pc:spChg>
        <pc:spChg chg="add del">
          <ac:chgData name="Samuel Kim" userId="S::skim25@buffalo.edu::3ed25acb-a991-41cf-bb8f-50c30e7a238f" providerId="AD" clId="Web-{5ED9263D-E086-A342-9724-049FE914AFF7}" dt="2026-01-30T20:32:18.777" v="1"/>
          <ac:spMkLst>
            <pc:docMk/>
            <pc:sldMk cId="948968141" sldId="256"/>
            <ac:spMk id="11" creationId="{007891EC-4501-44ED-A8C8-B11B6DB767AB}"/>
          </ac:spMkLst>
        </pc:spChg>
        <pc:spChg chg="add">
          <ac:chgData name="Samuel Kim" userId="S::skim25@buffalo.edu::3ed25acb-a991-41cf-bb8f-50c30e7a238f" providerId="AD" clId="Web-{5ED9263D-E086-A342-9724-049FE914AFF7}" dt="2026-01-30T20:32:18.793" v="2"/>
          <ac:spMkLst>
            <pc:docMk/>
            <pc:sldMk cId="948968141" sldId="256"/>
            <ac:spMk id="13" creationId="{AF2F604E-43BE-4DC3-B983-E071523364F8}"/>
          </ac:spMkLst>
        </pc:spChg>
        <pc:spChg chg="add">
          <ac:chgData name="Samuel Kim" userId="S::skim25@buffalo.edu::3ed25acb-a991-41cf-bb8f-50c30e7a238f" providerId="AD" clId="Web-{5ED9263D-E086-A342-9724-049FE914AFF7}" dt="2026-01-30T20:32:18.793" v="2"/>
          <ac:spMkLst>
            <pc:docMk/>
            <pc:sldMk cId="948968141" sldId="256"/>
            <ac:spMk id="14" creationId="{0671A8AE-40A1-4631-A6B8-581AFF065482}"/>
          </ac:spMkLst>
        </pc:spChg>
        <pc:spChg chg="add">
          <ac:chgData name="Samuel Kim" userId="S::skim25@buffalo.edu::3ed25acb-a991-41cf-bb8f-50c30e7a238f" providerId="AD" clId="Web-{5ED9263D-E086-A342-9724-049FE914AFF7}" dt="2026-01-30T20:32:18.793" v="2"/>
          <ac:spMkLst>
            <pc:docMk/>
            <pc:sldMk cId="948968141" sldId="256"/>
            <ac:spMk id="15" creationId="{08C9B587-E65E-4B52-B37C-ABEBB6E87928}"/>
          </ac:spMkLst>
        </pc:spChg>
        <pc:spChg chg="add">
          <ac:chgData name="Samuel Kim" userId="S::skim25@buffalo.edu::3ed25acb-a991-41cf-bb8f-50c30e7a238f" providerId="AD" clId="Web-{5ED9263D-E086-A342-9724-049FE914AFF7}" dt="2026-01-30T20:32:18.793" v="2"/>
          <ac:spMkLst>
            <pc:docMk/>
            <pc:sldMk cId="948968141" sldId="256"/>
            <ac:spMk id="17" creationId="{AB58EF07-17C2-48CF-ABB0-EEF1F17CB8F0}"/>
          </ac:spMkLst>
        </pc:spChg>
        <pc:picChg chg="add del">
          <ac:chgData name="Samuel Kim" userId="S::skim25@buffalo.edu::3ed25acb-a991-41cf-bb8f-50c30e7a238f" providerId="AD" clId="Web-{5ED9263D-E086-A342-9724-049FE914AFF7}" dt="2026-01-30T20:32:18.777" v="1"/>
          <ac:picMkLst>
            <pc:docMk/>
            <pc:sldMk cId="948968141" sldId="256"/>
            <ac:picMk id="5" creationId="{D2838FE3-CBD8-77D9-F6FF-A83E3F3F8CBA}"/>
          </ac:picMkLst>
        </pc:picChg>
        <pc:picChg chg="add">
          <ac:chgData name="Samuel Kim" userId="S::skim25@buffalo.edu::3ed25acb-a991-41cf-bb8f-50c30e7a238f" providerId="AD" clId="Web-{5ED9263D-E086-A342-9724-049FE914AFF7}" dt="2026-01-30T20:32:18.793" v="2"/>
          <ac:picMkLst>
            <pc:docMk/>
            <pc:sldMk cId="948968141" sldId="256"/>
            <ac:picMk id="16" creationId="{CCF448BA-96BB-82C8-4B4F-8DCF5F984386}"/>
          </ac:picMkLst>
        </pc:picChg>
      </pc:sldChg>
      <pc:sldChg chg="addSp delSp modSp mod setBg">
        <pc:chgData name="Samuel Kim" userId="S::skim25@buffalo.edu::3ed25acb-a991-41cf-bb8f-50c30e7a238f" providerId="AD" clId="Web-{5ED9263D-E086-A342-9724-049FE914AFF7}" dt="2026-01-30T20:33:24.699" v="24"/>
        <pc:sldMkLst>
          <pc:docMk/>
          <pc:sldMk cId="326577460" sldId="257"/>
        </pc:sldMkLst>
        <pc:spChg chg="mod">
          <ac:chgData name="Samuel Kim" userId="S::skim25@buffalo.edu::3ed25acb-a991-41cf-bb8f-50c30e7a238f" providerId="AD" clId="Web-{5ED9263D-E086-A342-9724-049FE914AFF7}" dt="2026-01-30T20:33:15.136" v="20"/>
          <ac:spMkLst>
            <pc:docMk/>
            <pc:sldMk cId="326577460" sldId="257"/>
            <ac:spMk id="2" creationId="{FC06EBF1-4651-4125-9A0D-1A0504F87E87}"/>
          </ac:spMkLst>
        </pc:spChg>
        <pc:spChg chg="add del mod">
          <ac:chgData name="Samuel Kim" userId="S::skim25@buffalo.edu::3ed25acb-a991-41cf-bb8f-50c30e7a238f" providerId="AD" clId="Web-{5ED9263D-E086-A342-9724-049FE914AFF7}" dt="2026-01-30T20:33:15.136" v="20"/>
          <ac:spMkLst>
            <pc:docMk/>
            <pc:sldMk cId="326577460" sldId="257"/>
            <ac:spMk id="3" creationId="{E9AEAF88-E75C-4769-9AAC-2ABD0E4FB5E3}"/>
          </ac:spMkLst>
        </pc:spChg>
        <pc:spChg chg="add">
          <ac:chgData name="Samuel Kim" userId="S::skim25@buffalo.edu::3ed25acb-a991-41cf-bb8f-50c30e7a238f" providerId="AD" clId="Web-{5ED9263D-E086-A342-9724-049FE914AFF7}" dt="2026-01-30T20:33:15.136" v="20"/>
          <ac:spMkLst>
            <pc:docMk/>
            <pc:sldMk cId="326577460" sldId="257"/>
            <ac:spMk id="6" creationId="{BACC6370-2D7E-4714-9D71-7542949D7D5D}"/>
          </ac:spMkLst>
        </pc:spChg>
        <pc:spChg chg="add">
          <ac:chgData name="Samuel Kim" userId="S::skim25@buffalo.edu::3ed25acb-a991-41cf-bb8f-50c30e7a238f" providerId="AD" clId="Web-{5ED9263D-E086-A342-9724-049FE914AFF7}" dt="2026-01-30T20:33:15.136" v="20"/>
          <ac:spMkLst>
            <pc:docMk/>
            <pc:sldMk cId="326577460" sldId="257"/>
            <ac:spMk id="7" creationId="{F68B3F68-107C-434F-AA38-110D5EA91B85}"/>
          </ac:spMkLst>
        </pc:spChg>
        <pc:spChg chg="add">
          <ac:chgData name="Samuel Kim" userId="S::skim25@buffalo.edu::3ed25acb-a991-41cf-bb8f-50c30e7a238f" providerId="AD" clId="Web-{5ED9263D-E086-A342-9724-049FE914AFF7}" dt="2026-01-30T20:33:15.136" v="20"/>
          <ac:spMkLst>
            <pc:docMk/>
            <pc:sldMk cId="326577460" sldId="257"/>
            <ac:spMk id="8" creationId="{AAD0DBB9-1A4B-4391-81D4-CB19F9AB918A}"/>
          </ac:spMkLst>
        </pc:spChg>
        <pc:spChg chg="add del">
          <ac:chgData name="Samuel Kim" userId="S::skim25@buffalo.edu::3ed25acb-a991-41cf-bb8f-50c30e7a238f" providerId="AD" clId="Web-{5ED9263D-E086-A342-9724-049FE914AFF7}" dt="2026-01-30T20:32:48.418" v="4"/>
          <ac:spMkLst>
            <pc:docMk/>
            <pc:sldMk cId="326577460" sldId="257"/>
            <ac:spMk id="9" creationId="{BACC6370-2D7E-4714-9D71-7542949D7D5D}"/>
          </ac:spMkLst>
        </pc:spChg>
        <pc:spChg chg="add">
          <ac:chgData name="Samuel Kim" userId="S::skim25@buffalo.edu::3ed25acb-a991-41cf-bb8f-50c30e7a238f" providerId="AD" clId="Web-{5ED9263D-E086-A342-9724-049FE914AFF7}" dt="2026-01-30T20:33:15.136" v="20"/>
          <ac:spMkLst>
            <pc:docMk/>
            <pc:sldMk cId="326577460" sldId="257"/>
            <ac:spMk id="10" creationId="{063BBA22-50EA-4C4D-BE05-F1CE4E63AA56}"/>
          </ac:spMkLst>
        </pc:spChg>
        <pc:spChg chg="add del">
          <ac:chgData name="Samuel Kim" userId="S::skim25@buffalo.edu::3ed25acb-a991-41cf-bb8f-50c30e7a238f" providerId="AD" clId="Web-{5ED9263D-E086-A342-9724-049FE914AFF7}" dt="2026-01-30T20:32:48.418" v="4"/>
          <ac:spMkLst>
            <pc:docMk/>
            <pc:sldMk cId="326577460" sldId="257"/>
            <ac:spMk id="11" creationId="{F68B3F68-107C-434F-AA38-110D5EA91B85}"/>
          </ac:spMkLst>
        </pc:spChg>
        <pc:spChg chg="add del">
          <ac:chgData name="Samuel Kim" userId="S::skim25@buffalo.edu::3ed25acb-a991-41cf-bb8f-50c30e7a238f" providerId="AD" clId="Web-{5ED9263D-E086-A342-9724-049FE914AFF7}" dt="2026-01-30T20:32:48.418" v="4"/>
          <ac:spMkLst>
            <pc:docMk/>
            <pc:sldMk cId="326577460" sldId="257"/>
            <ac:spMk id="13" creationId="{AAD0DBB9-1A4B-4391-81D4-CB19F9AB918A}"/>
          </ac:spMkLst>
        </pc:spChg>
        <pc:spChg chg="add del">
          <ac:chgData name="Samuel Kim" userId="S::skim25@buffalo.edu::3ed25acb-a991-41cf-bb8f-50c30e7a238f" providerId="AD" clId="Web-{5ED9263D-E086-A342-9724-049FE914AFF7}" dt="2026-01-30T20:32:48.418" v="4"/>
          <ac:spMkLst>
            <pc:docMk/>
            <pc:sldMk cId="326577460" sldId="257"/>
            <ac:spMk id="15" creationId="{063BBA22-50EA-4C4D-BE05-F1CE4E63AA56}"/>
          </ac:spMkLst>
        </pc:spChg>
        <pc:graphicFrameChg chg="add del">
          <ac:chgData name="Samuel Kim" userId="S::skim25@buffalo.edu::3ed25acb-a991-41cf-bb8f-50c30e7a238f" providerId="AD" clId="Web-{5ED9263D-E086-A342-9724-049FE914AFF7}" dt="2026-01-30T20:32:48.418" v="4"/>
          <ac:graphicFrameMkLst>
            <pc:docMk/>
            <pc:sldMk cId="326577460" sldId="257"/>
            <ac:graphicFrameMk id="5" creationId="{C269B60B-5711-C462-9D55-119B556848AB}"/>
          </ac:graphicFrameMkLst>
        </pc:graphicFrameChg>
        <pc:graphicFrameChg chg="add modGraphic">
          <ac:chgData name="Samuel Kim" userId="S::skim25@buffalo.edu::3ed25acb-a991-41cf-bb8f-50c30e7a238f" providerId="AD" clId="Web-{5ED9263D-E086-A342-9724-049FE914AFF7}" dt="2026-01-30T20:33:24.699" v="24"/>
          <ac:graphicFrameMkLst>
            <pc:docMk/>
            <pc:sldMk cId="326577460" sldId="257"/>
            <ac:graphicFrameMk id="12" creationId="{8C51C08D-ADBE-8CAD-DECA-C6780FA94199}"/>
          </ac:graphicFrameMkLst>
        </pc:graphicFrameChg>
      </pc:sldChg>
      <pc:sldChg chg="addSp delSp modSp mod setBg">
        <pc:chgData name="Samuel Kim" userId="S::skim25@buffalo.edu::3ed25acb-a991-41cf-bb8f-50c30e7a238f" providerId="AD" clId="Web-{5ED9263D-E086-A342-9724-049FE914AFF7}" dt="2026-01-30T20:34:06.121" v="31"/>
        <pc:sldMkLst>
          <pc:docMk/>
          <pc:sldMk cId="2505278108" sldId="258"/>
        </pc:sldMkLst>
        <pc:spChg chg="mod">
          <ac:chgData name="Samuel Kim" userId="S::skim25@buffalo.edu::3ed25acb-a991-41cf-bb8f-50c30e7a238f" providerId="AD" clId="Web-{5ED9263D-E086-A342-9724-049FE914AFF7}" dt="2026-01-30T20:33:54.105" v="29"/>
          <ac:spMkLst>
            <pc:docMk/>
            <pc:sldMk cId="2505278108" sldId="258"/>
            <ac:spMk id="2" creationId="{0CB5EC45-FDF0-4302-8C89-51AB62B727AC}"/>
          </ac:spMkLst>
        </pc:spChg>
        <pc:spChg chg="mod">
          <ac:chgData name="Samuel Kim" userId="S::skim25@buffalo.edu::3ed25acb-a991-41cf-bb8f-50c30e7a238f" providerId="AD" clId="Web-{5ED9263D-E086-A342-9724-049FE914AFF7}" dt="2026-01-30T20:33:54.105" v="29"/>
          <ac:spMkLst>
            <pc:docMk/>
            <pc:sldMk cId="2505278108" sldId="258"/>
            <ac:spMk id="3" creationId="{198FA441-AC8C-4FBA-A728-1DA836BF7819}"/>
          </ac:spMkLst>
        </pc:spChg>
        <pc:spChg chg="add del">
          <ac:chgData name="Samuel Kim" userId="S::skim25@buffalo.edu::3ed25acb-a991-41cf-bb8f-50c30e7a238f" providerId="AD" clId="Web-{5ED9263D-E086-A342-9724-049FE914AFF7}" dt="2026-01-30T20:33:50.480" v="26"/>
          <ac:spMkLst>
            <pc:docMk/>
            <pc:sldMk cId="2505278108" sldId="258"/>
            <ac:spMk id="1033" creationId="{2CB962CF-61A3-4EF9-94F6-7C59B0329524}"/>
          </ac:spMkLst>
        </pc:spChg>
        <pc:spChg chg="add del">
          <ac:chgData name="Samuel Kim" userId="S::skim25@buffalo.edu::3ed25acb-a991-41cf-bb8f-50c30e7a238f" providerId="AD" clId="Web-{5ED9263D-E086-A342-9724-049FE914AFF7}" dt="2026-01-30T20:33:54.089" v="28"/>
          <ac:spMkLst>
            <pc:docMk/>
            <pc:sldMk cId="2505278108" sldId="258"/>
            <ac:spMk id="1035" creationId="{A7B99495-F43F-4D80-A44F-2CB4764EB90B}"/>
          </ac:spMkLst>
        </pc:spChg>
        <pc:spChg chg="add del">
          <ac:chgData name="Samuel Kim" userId="S::skim25@buffalo.edu::3ed25acb-a991-41cf-bb8f-50c30e7a238f" providerId="AD" clId="Web-{5ED9263D-E086-A342-9724-049FE914AFF7}" dt="2026-01-30T20:33:54.089" v="28"/>
          <ac:spMkLst>
            <pc:docMk/>
            <pc:sldMk cId="2505278108" sldId="258"/>
            <ac:spMk id="1036" creationId="{D2B783EE-0239-4717-BBEA-8C9EAC61C824}"/>
          </ac:spMkLst>
        </pc:spChg>
        <pc:spChg chg="add del">
          <ac:chgData name="Samuel Kim" userId="S::skim25@buffalo.edu::3ed25acb-a991-41cf-bb8f-50c30e7a238f" providerId="AD" clId="Web-{5ED9263D-E086-A342-9724-049FE914AFF7}" dt="2026-01-30T20:33:54.089" v="28"/>
          <ac:spMkLst>
            <pc:docMk/>
            <pc:sldMk cId="2505278108" sldId="258"/>
            <ac:spMk id="1037" creationId="{70BEB1E7-2F88-40BC-B73D-42E5B6F80BFC}"/>
          </ac:spMkLst>
        </pc:spChg>
        <pc:spChg chg="add">
          <ac:chgData name="Samuel Kim" userId="S::skim25@buffalo.edu::3ed25acb-a991-41cf-bb8f-50c30e7a238f" providerId="AD" clId="Web-{5ED9263D-E086-A342-9724-049FE914AFF7}" dt="2026-01-30T20:33:54.105" v="29"/>
          <ac:spMkLst>
            <pc:docMk/>
            <pc:sldMk cId="2505278108" sldId="258"/>
            <ac:spMk id="1039" creationId="{B712E947-0734-45F9-9C4F-41114EC3A33E}"/>
          </ac:spMkLst>
        </pc:spChg>
        <pc:spChg chg="add">
          <ac:chgData name="Samuel Kim" userId="S::skim25@buffalo.edu::3ed25acb-a991-41cf-bb8f-50c30e7a238f" providerId="AD" clId="Web-{5ED9263D-E086-A342-9724-049FE914AFF7}" dt="2026-01-30T20:33:54.105" v="29"/>
          <ac:spMkLst>
            <pc:docMk/>
            <pc:sldMk cId="2505278108" sldId="258"/>
            <ac:spMk id="1040" creationId="{5A65989E-BBD5-44D7-AA86-7AFD5D46BBC0}"/>
          </ac:spMkLst>
        </pc:spChg>
        <pc:spChg chg="add">
          <ac:chgData name="Samuel Kim" userId="S::skim25@buffalo.edu::3ed25acb-a991-41cf-bb8f-50c30e7a238f" providerId="AD" clId="Web-{5ED9263D-E086-A342-9724-049FE914AFF7}" dt="2026-01-30T20:33:54.105" v="29"/>
          <ac:spMkLst>
            <pc:docMk/>
            <pc:sldMk cId="2505278108" sldId="258"/>
            <ac:spMk id="1041" creationId="{231A2881-D8D7-4A7D-ACA3-E9F849F853D8}"/>
          </ac:spMkLst>
        </pc:spChg>
        <pc:picChg chg="mod ord">
          <ac:chgData name="Samuel Kim" userId="S::skim25@buffalo.edu::3ed25acb-a991-41cf-bb8f-50c30e7a238f" providerId="AD" clId="Web-{5ED9263D-E086-A342-9724-049FE914AFF7}" dt="2026-01-30T20:34:06.121" v="31"/>
          <ac:picMkLst>
            <pc:docMk/>
            <pc:sldMk cId="2505278108" sldId="258"/>
            <ac:picMk id="1026" creationId="{28977F83-78E5-4BF7-8969-5F1B849B5897}"/>
          </ac:picMkLst>
        </pc:picChg>
        <pc:picChg chg="mod">
          <ac:chgData name="Samuel Kim" userId="S::skim25@buffalo.edu::3ed25acb-a991-41cf-bb8f-50c30e7a238f" providerId="AD" clId="Web-{5ED9263D-E086-A342-9724-049FE914AFF7}" dt="2026-01-30T20:34:02.308" v="30"/>
          <ac:picMkLst>
            <pc:docMk/>
            <pc:sldMk cId="2505278108" sldId="258"/>
            <ac:picMk id="1028" creationId="{794A9A3A-2F4C-4E6C-B0F6-6C76BC1E5430}"/>
          </ac:picMkLst>
        </pc:picChg>
      </pc:sldChg>
      <pc:sldChg chg="addSp delSp modSp mod setBg">
        <pc:chgData name="Samuel Kim" userId="S::skim25@buffalo.edu::3ed25acb-a991-41cf-bb8f-50c30e7a238f" providerId="AD" clId="Web-{5ED9263D-E086-A342-9724-049FE914AFF7}" dt="2026-01-30T20:34:47.808" v="40"/>
        <pc:sldMkLst>
          <pc:docMk/>
          <pc:sldMk cId="4043406380" sldId="259"/>
        </pc:sldMkLst>
        <pc:spChg chg="mod">
          <ac:chgData name="Samuel Kim" userId="S::skim25@buffalo.edu::3ed25acb-a991-41cf-bb8f-50c30e7a238f" providerId="AD" clId="Web-{5ED9263D-E086-A342-9724-049FE914AFF7}" dt="2026-01-30T20:34:34.699" v="32"/>
          <ac:spMkLst>
            <pc:docMk/>
            <pc:sldMk cId="4043406380" sldId="259"/>
            <ac:spMk id="2" creationId="{AE6FE553-E9E2-4E86-BB27-7E8929210921}"/>
          </ac:spMkLst>
        </pc:spChg>
        <pc:spChg chg="del">
          <ac:chgData name="Samuel Kim" userId="S::skim25@buffalo.edu::3ed25acb-a991-41cf-bb8f-50c30e7a238f" providerId="AD" clId="Web-{5ED9263D-E086-A342-9724-049FE914AFF7}" dt="2026-01-30T20:34:34.699" v="32"/>
          <ac:spMkLst>
            <pc:docMk/>
            <pc:sldMk cId="4043406380" sldId="259"/>
            <ac:spMk id="3" creationId="{9C09472C-A379-42F0-B9DB-DE65AF99CEAF}"/>
          </ac:spMkLst>
        </pc:spChg>
        <pc:spChg chg="add">
          <ac:chgData name="Samuel Kim" userId="S::skim25@buffalo.edu::3ed25acb-a991-41cf-bb8f-50c30e7a238f" providerId="AD" clId="Web-{5ED9263D-E086-A342-9724-049FE914AFF7}" dt="2026-01-30T20:34:34.699" v="32"/>
          <ac:spMkLst>
            <pc:docMk/>
            <pc:sldMk cId="4043406380" sldId="259"/>
            <ac:spMk id="9" creationId="{BACC6370-2D7E-4714-9D71-7542949D7D5D}"/>
          </ac:spMkLst>
        </pc:spChg>
        <pc:spChg chg="add">
          <ac:chgData name="Samuel Kim" userId="S::skim25@buffalo.edu::3ed25acb-a991-41cf-bb8f-50c30e7a238f" providerId="AD" clId="Web-{5ED9263D-E086-A342-9724-049FE914AFF7}" dt="2026-01-30T20:34:34.699" v="32"/>
          <ac:spMkLst>
            <pc:docMk/>
            <pc:sldMk cId="4043406380" sldId="259"/>
            <ac:spMk id="11" creationId="{F68B3F68-107C-434F-AA38-110D5EA91B85}"/>
          </ac:spMkLst>
        </pc:spChg>
        <pc:spChg chg="add">
          <ac:chgData name="Samuel Kim" userId="S::skim25@buffalo.edu::3ed25acb-a991-41cf-bb8f-50c30e7a238f" providerId="AD" clId="Web-{5ED9263D-E086-A342-9724-049FE914AFF7}" dt="2026-01-30T20:34:34.699" v="32"/>
          <ac:spMkLst>
            <pc:docMk/>
            <pc:sldMk cId="4043406380" sldId="259"/>
            <ac:spMk id="13" creationId="{AAD0DBB9-1A4B-4391-81D4-CB19F9AB918A}"/>
          </ac:spMkLst>
        </pc:spChg>
        <pc:spChg chg="add">
          <ac:chgData name="Samuel Kim" userId="S::skim25@buffalo.edu::3ed25acb-a991-41cf-bb8f-50c30e7a238f" providerId="AD" clId="Web-{5ED9263D-E086-A342-9724-049FE914AFF7}" dt="2026-01-30T20:34:34.699" v="32"/>
          <ac:spMkLst>
            <pc:docMk/>
            <pc:sldMk cId="4043406380" sldId="259"/>
            <ac:spMk id="15" creationId="{063BBA22-50EA-4C4D-BE05-F1CE4E63AA56}"/>
          </ac:spMkLst>
        </pc:spChg>
        <pc:graphicFrameChg chg="add modGraphic">
          <ac:chgData name="Samuel Kim" userId="S::skim25@buffalo.edu::3ed25acb-a991-41cf-bb8f-50c30e7a238f" providerId="AD" clId="Web-{5ED9263D-E086-A342-9724-049FE914AFF7}" dt="2026-01-30T20:34:47.808" v="40"/>
          <ac:graphicFrameMkLst>
            <pc:docMk/>
            <pc:sldMk cId="4043406380" sldId="259"/>
            <ac:graphicFrameMk id="5" creationId="{DC9D2C4C-B460-A351-CEDB-E33077FF9ADB}"/>
          </ac:graphicFrameMkLst>
        </pc:graphicFrameChg>
      </pc:sldChg>
      <pc:sldChg chg="addSp delSp modSp mod setBg">
        <pc:chgData name="Samuel Kim" userId="S::skim25@buffalo.edu::3ed25acb-a991-41cf-bb8f-50c30e7a238f" providerId="AD" clId="Web-{5ED9263D-E086-A342-9724-049FE914AFF7}" dt="2026-01-30T20:38:29.667" v="175" actId="20577"/>
        <pc:sldMkLst>
          <pc:docMk/>
          <pc:sldMk cId="1580579484" sldId="260"/>
        </pc:sldMkLst>
        <pc:spChg chg="mod">
          <ac:chgData name="Samuel Kim" userId="S::skim25@buffalo.edu::3ed25acb-a991-41cf-bb8f-50c30e7a238f" providerId="AD" clId="Web-{5ED9263D-E086-A342-9724-049FE914AFF7}" dt="2026-01-30T20:35:24.870" v="43"/>
          <ac:spMkLst>
            <pc:docMk/>
            <pc:sldMk cId="1580579484" sldId="260"/>
            <ac:spMk id="2" creationId="{ECF66BC9-DE92-47D8-BFDB-02B95ECC56BF}"/>
          </ac:spMkLst>
        </pc:spChg>
        <pc:spChg chg="mod">
          <ac:chgData name="Samuel Kim" userId="S::skim25@buffalo.edu::3ed25acb-a991-41cf-bb8f-50c30e7a238f" providerId="AD" clId="Web-{5ED9263D-E086-A342-9724-049FE914AFF7}" dt="2026-01-30T20:38:29.667" v="175" actId="20577"/>
          <ac:spMkLst>
            <pc:docMk/>
            <pc:sldMk cId="1580579484" sldId="260"/>
            <ac:spMk id="3" creationId="{BB520A98-F19C-4305-A10E-36685B60370F}"/>
          </ac:spMkLst>
        </pc:spChg>
        <pc:spChg chg="add del">
          <ac:chgData name="Samuel Kim" userId="S::skim25@buffalo.edu::3ed25acb-a991-41cf-bb8f-50c30e7a238f" providerId="AD" clId="Web-{5ED9263D-E086-A342-9724-049FE914AFF7}" dt="2026-01-30T20:35:24.855" v="42"/>
          <ac:spMkLst>
            <pc:docMk/>
            <pc:sldMk cId="1580579484" sldId="260"/>
            <ac:spMk id="2057" creationId="{B712E947-0734-45F9-9C4F-41114EC3A33E}"/>
          </ac:spMkLst>
        </pc:spChg>
        <pc:spChg chg="add del">
          <ac:chgData name="Samuel Kim" userId="S::skim25@buffalo.edu::3ed25acb-a991-41cf-bb8f-50c30e7a238f" providerId="AD" clId="Web-{5ED9263D-E086-A342-9724-049FE914AFF7}" dt="2026-01-30T20:35:24.855" v="42"/>
          <ac:spMkLst>
            <pc:docMk/>
            <pc:sldMk cId="1580579484" sldId="260"/>
            <ac:spMk id="2059" creationId="{5A65989E-BBD5-44D7-AA86-7AFD5D46BBC0}"/>
          </ac:spMkLst>
        </pc:spChg>
        <pc:spChg chg="add del">
          <ac:chgData name="Samuel Kim" userId="S::skim25@buffalo.edu::3ed25acb-a991-41cf-bb8f-50c30e7a238f" providerId="AD" clId="Web-{5ED9263D-E086-A342-9724-049FE914AFF7}" dt="2026-01-30T20:35:24.855" v="42"/>
          <ac:spMkLst>
            <pc:docMk/>
            <pc:sldMk cId="1580579484" sldId="260"/>
            <ac:spMk id="2061" creationId="{231A2881-D8D7-4A7D-ACA3-E9F849F853D8}"/>
          </ac:spMkLst>
        </pc:spChg>
        <pc:spChg chg="add">
          <ac:chgData name="Samuel Kim" userId="S::skim25@buffalo.edu::3ed25acb-a991-41cf-bb8f-50c30e7a238f" providerId="AD" clId="Web-{5ED9263D-E086-A342-9724-049FE914AFF7}" dt="2026-01-30T20:35:24.870" v="43"/>
          <ac:spMkLst>
            <pc:docMk/>
            <pc:sldMk cId="1580579484" sldId="260"/>
            <ac:spMk id="2063" creationId="{B712E947-0734-45F9-9C4F-41114EC3A33E}"/>
          </ac:spMkLst>
        </pc:spChg>
        <pc:spChg chg="add">
          <ac:chgData name="Samuel Kim" userId="S::skim25@buffalo.edu::3ed25acb-a991-41cf-bb8f-50c30e7a238f" providerId="AD" clId="Web-{5ED9263D-E086-A342-9724-049FE914AFF7}" dt="2026-01-30T20:35:24.870" v="43"/>
          <ac:spMkLst>
            <pc:docMk/>
            <pc:sldMk cId="1580579484" sldId="260"/>
            <ac:spMk id="2064" creationId="{5A65989E-BBD5-44D7-AA86-7AFD5D46BBC0}"/>
          </ac:spMkLst>
        </pc:spChg>
        <pc:spChg chg="add">
          <ac:chgData name="Samuel Kim" userId="S::skim25@buffalo.edu::3ed25acb-a991-41cf-bb8f-50c30e7a238f" providerId="AD" clId="Web-{5ED9263D-E086-A342-9724-049FE914AFF7}" dt="2026-01-30T20:35:24.870" v="43"/>
          <ac:spMkLst>
            <pc:docMk/>
            <pc:sldMk cId="1580579484" sldId="260"/>
            <ac:spMk id="2065" creationId="{231A2881-D8D7-4A7D-ACA3-E9F849F853D8}"/>
          </ac:spMkLst>
        </pc:spChg>
        <pc:picChg chg="mod ord">
          <ac:chgData name="Samuel Kim" userId="S::skim25@buffalo.edu::3ed25acb-a991-41cf-bb8f-50c30e7a238f" providerId="AD" clId="Web-{5ED9263D-E086-A342-9724-049FE914AFF7}" dt="2026-01-30T20:35:33.995" v="45"/>
          <ac:picMkLst>
            <pc:docMk/>
            <pc:sldMk cId="1580579484" sldId="260"/>
            <ac:picMk id="2050" creationId="{C12F6A5D-DB66-4F20-A935-BA1BAA702106}"/>
          </ac:picMkLst>
        </pc:picChg>
        <pc:picChg chg="mod">
          <ac:chgData name="Samuel Kim" userId="S::skim25@buffalo.edu::3ed25acb-a991-41cf-bb8f-50c30e7a238f" providerId="AD" clId="Web-{5ED9263D-E086-A342-9724-049FE914AFF7}" dt="2026-01-30T20:35:31.011" v="44"/>
          <ac:picMkLst>
            <pc:docMk/>
            <pc:sldMk cId="1580579484" sldId="260"/>
            <ac:picMk id="2052" creationId="{FD070C6F-1E21-440C-9FD9-3B630C072211}"/>
          </ac:picMkLst>
        </pc:picChg>
      </pc:sldChg>
      <pc:sldChg chg="addSp modSp mod setBg">
        <pc:chgData name="Samuel Kim" userId="S::skim25@buffalo.edu::3ed25acb-a991-41cf-bb8f-50c30e7a238f" providerId="AD" clId="Web-{5ED9263D-E086-A342-9724-049FE914AFF7}" dt="2026-01-30T20:38:41.261" v="176"/>
        <pc:sldMkLst>
          <pc:docMk/>
          <pc:sldMk cId="293163969" sldId="261"/>
        </pc:sldMkLst>
        <pc:spChg chg="mod">
          <ac:chgData name="Samuel Kim" userId="S::skim25@buffalo.edu::3ed25acb-a991-41cf-bb8f-50c30e7a238f" providerId="AD" clId="Web-{5ED9263D-E086-A342-9724-049FE914AFF7}" dt="2026-01-30T20:38:41.261" v="176"/>
          <ac:spMkLst>
            <pc:docMk/>
            <pc:sldMk cId="293163969" sldId="261"/>
            <ac:spMk id="2" creationId="{755A341B-99D0-4191-AF51-D739987359E9}"/>
          </ac:spMkLst>
        </pc:spChg>
        <pc:spChg chg="mod">
          <ac:chgData name="Samuel Kim" userId="S::skim25@buffalo.edu::3ed25acb-a991-41cf-bb8f-50c30e7a238f" providerId="AD" clId="Web-{5ED9263D-E086-A342-9724-049FE914AFF7}" dt="2026-01-30T20:38:41.261" v="176"/>
          <ac:spMkLst>
            <pc:docMk/>
            <pc:sldMk cId="293163969" sldId="261"/>
            <ac:spMk id="3" creationId="{7BEE5F06-8C30-4B02-A037-355750060DFA}"/>
          </ac:spMkLst>
        </pc:spChg>
        <pc:spChg chg="add">
          <ac:chgData name="Samuel Kim" userId="S::skim25@buffalo.edu::3ed25acb-a991-41cf-bb8f-50c30e7a238f" providerId="AD" clId="Web-{5ED9263D-E086-A342-9724-049FE914AFF7}" dt="2026-01-30T20:38:41.261" v="176"/>
          <ac:spMkLst>
            <pc:docMk/>
            <pc:sldMk cId="293163969" sldId="261"/>
            <ac:spMk id="8" creationId="{1B15ED52-F352-441B-82BF-E0EA34836D08}"/>
          </ac:spMkLst>
        </pc:spChg>
        <pc:spChg chg="add">
          <ac:chgData name="Samuel Kim" userId="S::skim25@buffalo.edu::3ed25acb-a991-41cf-bb8f-50c30e7a238f" providerId="AD" clId="Web-{5ED9263D-E086-A342-9724-049FE914AFF7}" dt="2026-01-30T20:38:41.261" v="176"/>
          <ac:spMkLst>
            <pc:docMk/>
            <pc:sldMk cId="293163969" sldId="261"/>
            <ac:spMk id="10" creationId="{3B2E3793-BFE6-45A2-9B7B-E18844431C99}"/>
          </ac:spMkLst>
        </pc:spChg>
        <pc:spChg chg="add">
          <ac:chgData name="Samuel Kim" userId="S::skim25@buffalo.edu::3ed25acb-a991-41cf-bb8f-50c30e7a238f" providerId="AD" clId="Web-{5ED9263D-E086-A342-9724-049FE914AFF7}" dt="2026-01-30T20:38:41.261" v="176"/>
          <ac:spMkLst>
            <pc:docMk/>
            <pc:sldMk cId="293163969" sldId="261"/>
            <ac:spMk id="12" creationId="{BC4C4868-CB8F-4AF9-9CDB-8108F2C19B67}"/>
          </ac:spMkLst>
        </pc:spChg>
        <pc:spChg chg="add">
          <ac:chgData name="Samuel Kim" userId="S::skim25@buffalo.edu::3ed25acb-a991-41cf-bb8f-50c30e7a238f" providerId="AD" clId="Web-{5ED9263D-E086-A342-9724-049FE914AFF7}" dt="2026-01-30T20:38:41.261" v="176"/>
          <ac:spMkLst>
            <pc:docMk/>
            <pc:sldMk cId="293163969" sldId="261"/>
            <ac:spMk id="14" creationId="{375E0459-6403-40CD-989D-56A4407CA12E}"/>
          </ac:spMkLst>
        </pc:spChg>
        <pc:spChg chg="add">
          <ac:chgData name="Samuel Kim" userId="S::skim25@buffalo.edu::3ed25acb-a991-41cf-bb8f-50c30e7a238f" providerId="AD" clId="Web-{5ED9263D-E086-A342-9724-049FE914AFF7}" dt="2026-01-30T20:38:41.261" v="176"/>
          <ac:spMkLst>
            <pc:docMk/>
            <pc:sldMk cId="293163969" sldId="261"/>
            <ac:spMk id="16" creationId="{53E5B1A8-3AC9-4BD1-9BBC-78CA94F2D1BA}"/>
          </ac:spMkLst>
        </pc:spChg>
      </pc:sldChg>
      <pc:sldChg chg="addSp delSp modSp new mod setBg">
        <pc:chgData name="Samuel Kim" userId="S::skim25@buffalo.edu::3ed25acb-a991-41cf-bb8f-50c30e7a238f" providerId="AD" clId="Web-{5ED9263D-E086-A342-9724-049FE914AFF7}" dt="2026-01-30T20:39:09.260" v="180" actId="20577"/>
        <pc:sldMkLst>
          <pc:docMk/>
          <pc:sldMk cId="2225420629" sldId="262"/>
        </pc:sldMkLst>
        <pc:spChg chg="mod">
          <ac:chgData name="Samuel Kim" userId="S::skim25@buffalo.edu::3ed25acb-a991-41cf-bb8f-50c30e7a238f" providerId="AD" clId="Web-{5ED9263D-E086-A342-9724-049FE914AFF7}" dt="2026-01-30T20:39:09.260" v="180" actId="20577"/>
          <ac:spMkLst>
            <pc:docMk/>
            <pc:sldMk cId="2225420629" sldId="262"/>
            <ac:spMk id="2" creationId="{9948C634-1295-34D0-BCB1-4703496DFC8C}"/>
          </ac:spMkLst>
        </pc:spChg>
        <pc:spChg chg="del">
          <ac:chgData name="Samuel Kim" userId="S::skim25@buffalo.edu::3ed25acb-a991-41cf-bb8f-50c30e7a238f" providerId="AD" clId="Web-{5ED9263D-E086-A342-9724-049FE914AFF7}" dt="2026-01-30T20:36:36.245" v="63"/>
          <ac:spMkLst>
            <pc:docMk/>
            <pc:sldMk cId="2225420629" sldId="262"/>
            <ac:spMk id="3" creationId="{E56BC32D-BA48-4516-BAC2-4A7AE0246A0E}"/>
          </ac:spMkLst>
        </pc:spChg>
        <pc:spChg chg="add">
          <ac:chgData name="Samuel Kim" userId="S::skim25@buffalo.edu::3ed25acb-a991-41cf-bb8f-50c30e7a238f" providerId="AD" clId="Web-{5ED9263D-E086-A342-9724-049FE914AFF7}" dt="2026-01-30T20:36:36.245" v="63"/>
          <ac:spMkLst>
            <pc:docMk/>
            <pc:sldMk cId="2225420629" sldId="262"/>
            <ac:spMk id="10" creationId="{A8384FB5-9ADC-4DDC-881B-597D56F5B15D}"/>
          </ac:spMkLst>
        </pc:spChg>
        <pc:spChg chg="add">
          <ac:chgData name="Samuel Kim" userId="S::skim25@buffalo.edu::3ed25acb-a991-41cf-bb8f-50c30e7a238f" providerId="AD" clId="Web-{5ED9263D-E086-A342-9724-049FE914AFF7}" dt="2026-01-30T20:36:36.245" v="63"/>
          <ac:spMkLst>
            <pc:docMk/>
            <pc:sldMk cId="2225420629" sldId="262"/>
            <ac:spMk id="12" creationId="{91E5A9A7-95C6-4F4F-B00E-C82E07FE62EF}"/>
          </ac:spMkLst>
        </pc:spChg>
        <pc:spChg chg="add">
          <ac:chgData name="Samuel Kim" userId="S::skim25@buffalo.edu::3ed25acb-a991-41cf-bb8f-50c30e7a238f" providerId="AD" clId="Web-{5ED9263D-E086-A342-9724-049FE914AFF7}" dt="2026-01-30T20:36:36.245" v="63"/>
          <ac:spMkLst>
            <pc:docMk/>
            <pc:sldMk cId="2225420629" sldId="262"/>
            <ac:spMk id="14" creationId="{D07DD2DE-F619-49DD-B5E7-03A290FF4ED1}"/>
          </ac:spMkLst>
        </pc:spChg>
        <pc:spChg chg="add">
          <ac:chgData name="Samuel Kim" userId="S::skim25@buffalo.edu::3ed25acb-a991-41cf-bb8f-50c30e7a238f" providerId="AD" clId="Web-{5ED9263D-E086-A342-9724-049FE914AFF7}" dt="2026-01-30T20:36:36.245" v="63"/>
          <ac:spMkLst>
            <pc:docMk/>
            <pc:sldMk cId="2225420629" sldId="262"/>
            <ac:spMk id="16" creationId="{85149191-5F60-4A28-AAFF-039F96B0F3EC}"/>
          </ac:spMkLst>
        </pc:spChg>
        <pc:spChg chg="add">
          <ac:chgData name="Samuel Kim" userId="S::skim25@buffalo.edu::3ed25acb-a991-41cf-bb8f-50c30e7a238f" providerId="AD" clId="Web-{5ED9263D-E086-A342-9724-049FE914AFF7}" dt="2026-01-30T20:36:36.245" v="63"/>
          <ac:spMkLst>
            <pc:docMk/>
            <pc:sldMk cId="2225420629" sldId="262"/>
            <ac:spMk id="18" creationId="{F8260ED5-17F7-4158-B241-D51DD4CF1B7E}"/>
          </ac:spMkLst>
        </pc:spChg>
        <pc:picChg chg="add mod">
          <ac:chgData name="Samuel Kim" userId="S::skim25@buffalo.edu::3ed25acb-a991-41cf-bb8f-50c30e7a238f" providerId="AD" clId="Web-{5ED9263D-E086-A342-9724-049FE914AFF7}" dt="2026-01-30T20:36:36.245" v="63"/>
          <ac:picMkLst>
            <pc:docMk/>
            <pc:sldMk cId="2225420629" sldId="262"/>
            <ac:picMk id="5" creationId="{F7BF7604-EAF6-8903-2D05-98942744387A}"/>
          </ac:picMkLst>
        </pc:picChg>
      </pc:sldChg>
      <pc:sldChg chg="addSp delSp modSp new mod setBg">
        <pc:chgData name="Samuel Kim" userId="S::skim25@buffalo.edu::3ed25acb-a991-41cf-bb8f-50c30e7a238f" providerId="AD" clId="Web-{5ED9263D-E086-A342-9724-049FE914AFF7}" dt="2026-01-30T20:36:56.527" v="74"/>
        <pc:sldMkLst>
          <pc:docMk/>
          <pc:sldMk cId="103006340" sldId="263"/>
        </pc:sldMkLst>
        <pc:spChg chg="mod">
          <ac:chgData name="Samuel Kim" userId="S::skim25@buffalo.edu::3ed25acb-a991-41cf-bb8f-50c30e7a238f" providerId="AD" clId="Web-{5ED9263D-E086-A342-9724-049FE914AFF7}" dt="2026-01-30T20:36:52.636" v="73"/>
          <ac:spMkLst>
            <pc:docMk/>
            <pc:sldMk cId="103006340" sldId="263"/>
            <ac:spMk id="2" creationId="{737928EC-C027-2B6C-7FAA-2539CCC86929}"/>
          </ac:spMkLst>
        </pc:spChg>
        <pc:spChg chg="del">
          <ac:chgData name="Samuel Kim" userId="S::skim25@buffalo.edu::3ed25acb-a991-41cf-bb8f-50c30e7a238f" providerId="AD" clId="Web-{5ED9263D-E086-A342-9724-049FE914AFF7}" dt="2026-01-30T20:36:52.636" v="73"/>
          <ac:spMkLst>
            <pc:docMk/>
            <pc:sldMk cId="103006340" sldId="263"/>
            <ac:spMk id="3" creationId="{AC3D2831-6844-21FB-1830-6EA8D0EB7CB4}"/>
          </ac:spMkLst>
        </pc:spChg>
        <pc:spChg chg="add">
          <ac:chgData name="Samuel Kim" userId="S::skim25@buffalo.edu::3ed25acb-a991-41cf-bb8f-50c30e7a238f" providerId="AD" clId="Web-{5ED9263D-E086-A342-9724-049FE914AFF7}" dt="2026-01-30T20:36:52.636" v="73"/>
          <ac:spMkLst>
            <pc:docMk/>
            <pc:sldMk cId="103006340" sldId="263"/>
            <ac:spMk id="10" creationId="{A8384FB5-9ADC-4DDC-881B-597D56F5B15D}"/>
          </ac:spMkLst>
        </pc:spChg>
        <pc:spChg chg="add">
          <ac:chgData name="Samuel Kim" userId="S::skim25@buffalo.edu::3ed25acb-a991-41cf-bb8f-50c30e7a238f" providerId="AD" clId="Web-{5ED9263D-E086-A342-9724-049FE914AFF7}" dt="2026-01-30T20:36:52.636" v="73"/>
          <ac:spMkLst>
            <pc:docMk/>
            <pc:sldMk cId="103006340" sldId="263"/>
            <ac:spMk id="12" creationId="{91E5A9A7-95C6-4F4F-B00E-C82E07FE62EF}"/>
          </ac:spMkLst>
        </pc:spChg>
        <pc:spChg chg="add">
          <ac:chgData name="Samuel Kim" userId="S::skim25@buffalo.edu::3ed25acb-a991-41cf-bb8f-50c30e7a238f" providerId="AD" clId="Web-{5ED9263D-E086-A342-9724-049FE914AFF7}" dt="2026-01-30T20:36:52.636" v="73"/>
          <ac:spMkLst>
            <pc:docMk/>
            <pc:sldMk cId="103006340" sldId="263"/>
            <ac:spMk id="14" creationId="{D07DD2DE-F619-49DD-B5E7-03A290FF4ED1}"/>
          </ac:spMkLst>
        </pc:spChg>
        <pc:spChg chg="add">
          <ac:chgData name="Samuel Kim" userId="S::skim25@buffalo.edu::3ed25acb-a991-41cf-bb8f-50c30e7a238f" providerId="AD" clId="Web-{5ED9263D-E086-A342-9724-049FE914AFF7}" dt="2026-01-30T20:36:52.636" v="73"/>
          <ac:spMkLst>
            <pc:docMk/>
            <pc:sldMk cId="103006340" sldId="263"/>
            <ac:spMk id="16" creationId="{85149191-5F60-4A28-AAFF-039F96B0F3EC}"/>
          </ac:spMkLst>
        </pc:spChg>
        <pc:spChg chg="add">
          <ac:chgData name="Samuel Kim" userId="S::skim25@buffalo.edu::3ed25acb-a991-41cf-bb8f-50c30e7a238f" providerId="AD" clId="Web-{5ED9263D-E086-A342-9724-049FE914AFF7}" dt="2026-01-30T20:36:52.636" v="73"/>
          <ac:spMkLst>
            <pc:docMk/>
            <pc:sldMk cId="103006340" sldId="263"/>
            <ac:spMk id="18" creationId="{F8260ED5-17F7-4158-B241-D51DD4CF1B7E}"/>
          </ac:spMkLst>
        </pc:spChg>
        <pc:picChg chg="add mod">
          <ac:chgData name="Samuel Kim" userId="S::skim25@buffalo.edu::3ed25acb-a991-41cf-bb8f-50c30e7a238f" providerId="AD" clId="Web-{5ED9263D-E086-A342-9724-049FE914AFF7}" dt="2026-01-30T20:36:56.527" v="74"/>
          <ac:picMkLst>
            <pc:docMk/>
            <pc:sldMk cId="103006340" sldId="263"/>
            <ac:picMk id="5" creationId="{03992B83-89E3-9D47-A977-FB6CA36CDEE3}"/>
          </ac:picMkLst>
        </pc:picChg>
      </pc:sldChg>
      <pc:sldChg chg="addSp delSp modSp new mod setBg">
        <pc:chgData name="Samuel Kim" userId="S::skim25@buffalo.edu::3ed25acb-a991-41cf-bb8f-50c30e7a238f" providerId="AD" clId="Web-{5ED9263D-E086-A342-9724-049FE914AFF7}" dt="2026-01-30T20:38:22.120" v="174"/>
        <pc:sldMkLst>
          <pc:docMk/>
          <pc:sldMk cId="755859137" sldId="264"/>
        </pc:sldMkLst>
        <pc:spChg chg="mod">
          <ac:chgData name="Samuel Kim" userId="S::skim25@buffalo.edu::3ed25acb-a991-41cf-bb8f-50c30e7a238f" providerId="AD" clId="Web-{5ED9263D-E086-A342-9724-049FE914AFF7}" dt="2026-01-30T20:38:22.120" v="174"/>
          <ac:spMkLst>
            <pc:docMk/>
            <pc:sldMk cId="755859137" sldId="264"/>
            <ac:spMk id="2" creationId="{9B5B3DB5-2AC5-FF46-1676-C181A5DDB309}"/>
          </ac:spMkLst>
        </pc:spChg>
        <pc:spChg chg="del mod">
          <ac:chgData name="Samuel Kim" userId="S::skim25@buffalo.edu::3ed25acb-a991-41cf-bb8f-50c30e7a238f" providerId="AD" clId="Web-{5ED9263D-E086-A342-9724-049FE914AFF7}" dt="2026-01-30T20:38:22.120" v="174"/>
          <ac:spMkLst>
            <pc:docMk/>
            <pc:sldMk cId="755859137" sldId="264"/>
            <ac:spMk id="3" creationId="{8C964C55-03AB-DAF0-8AAE-13C78F5E23E8}"/>
          </ac:spMkLst>
        </pc:spChg>
        <pc:spChg chg="add">
          <ac:chgData name="Samuel Kim" userId="S::skim25@buffalo.edu::3ed25acb-a991-41cf-bb8f-50c30e7a238f" providerId="AD" clId="Web-{5ED9263D-E086-A342-9724-049FE914AFF7}" dt="2026-01-30T20:38:22.120" v="174"/>
          <ac:spMkLst>
            <pc:docMk/>
            <pc:sldMk cId="755859137" sldId="264"/>
            <ac:spMk id="9" creationId="{BACC6370-2D7E-4714-9D71-7542949D7D5D}"/>
          </ac:spMkLst>
        </pc:spChg>
        <pc:spChg chg="add">
          <ac:chgData name="Samuel Kim" userId="S::skim25@buffalo.edu::3ed25acb-a991-41cf-bb8f-50c30e7a238f" providerId="AD" clId="Web-{5ED9263D-E086-A342-9724-049FE914AFF7}" dt="2026-01-30T20:38:22.120" v="174"/>
          <ac:spMkLst>
            <pc:docMk/>
            <pc:sldMk cId="755859137" sldId="264"/>
            <ac:spMk id="11" creationId="{F68B3F68-107C-434F-AA38-110D5EA91B85}"/>
          </ac:spMkLst>
        </pc:spChg>
        <pc:spChg chg="add">
          <ac:chgData name="Samuel Kim" userId="S::skim25@buffalo.edu::3ed25acb-a991-41cf-bb8f-50c30e7a238f" providerId="AD" clId="Web-{5ED9263D-E086-A342-9724-049FE914AFF7}" dt="2026-01-30T20:38:22.120" v="174"/>
          <ac:spMkLst>
            <pc:docMk/>
            <pc:sldMk cId="755859137" sldId="264"/>
            <ac:spMk id="13" creationId="{AAD0DBB9-1A4B-4391-81D4-CB19F9AB918A}"/>
          </ac:spMkLst>
        </pc:spChg>
        <pc:spChg chg="add">
          <ac:chgData name="Samuel Kim" userId="S::skim25@buffalo.edu::3ed25acb-a991-41cf-bb8f-50c30e7a238f" providerId="AD" clId="Web-{5ED9263D-E086-A342-9724-049FE914AFF7}" dt="2026-01-30T20:38:22.120" v="174"/>
          <ac:spMkLst>
            <pc:docMk/>
            <pc:sldMk cId="755859137" sldId="264"/>
            <ac:spMk id="15" creationId="{063BBA22-50EA-4C4D-BE05-F1CE4E63AA56}"/>
          </ac:spMkLst>
        </pc:spChg>
        <pc:graphicFrameChg chg="add">
          <ac:chgData name="Samuel Kim" userId="S::skim25@buffalo.edu::3ed25acb-a991-41cf-bb8f-50c30e7a238f" providerId="AD" clId="Web-{5ED9263D-E086-A342-9724-049FE914AFF7}" dt="2026-01-30T20:38:22.120" v="174"/>
          <ac:graphicFrameMkLst>
            <pc:docMk/>
            <pc:sldMk cId="755859137" sldId="264"/>
            <ac:graphicFrameMk id="5" creationId="{E8D8599E-7C0B-DC29-B3B9-89B49B6C2E76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6_2">
  <dgm:title val=""/>
  <dgm:desc val=""/>
  <dgm:catLst>
    <dgm:cat type="accent6" pri="16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0C0A4E-F020-4B46-8F74-83AC405E1C93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F94172F-2CBE-4B41-B3B5-D4943689C76D}">
      <dgm:prSet/>
      <dgm:spPr/>
      <dgm:t>
        <a:bodyPr/>
        <a:lstStyle/>
        <a:p>
          <a:pPr>
            <a:defRPr b="1"/>
          </a:pPr>
          <a:r>
            <a:rPr lang="en-US"/>
            <a:t>Intro to Geospatial Data</a:t>
          </a:r>
        </a:p>
      </dgm:t>
    </dgm:pt>
    <dgm:pt modelId="{4129915E-6D20-433B-B287-AC9F8749AF52}" type="parTrans" cxnId="{ACE3A1F2-0538-448B-9B8E-BC32BA8F4444}">
      <dgm:prSet/>
      <dgm:spPr/>
      <dgm:t>
        <a:bodyPr/>
        <a:lstStyle/>
        <a:p>
          <a:endParaRPr lang="en-US"/>
        </a:p>
      </dgm:t>
    </dgm:pt>
    <dgm:pt modelId="{14B13525-AAD8-4C10-9A93-D61029E47DA5}" type="sibTrans" cxnId="{ACE3A1F2-0538-448B-9B8E-BC32BA8F4444}">
      <dgm:prSet/>
      <dgm:spPr/>
      <dgm:t>
        <a:bodyPr/>
        <a:lstStyle/>
        <a:p>
          <a:endParaRPr lang="en-US"/>
        </a:p>
      </dgm:t>
    </dgm:pt>
    <dgm:pt modelId="{FB7ED95E-F2CF-4C08-AC37-E9C288A29CAD}">
      <dgm:prSet/>
      <dgm:spPr/>
      <dgm:t>
        <a:bodyPr/>
        <a:lstStyle/>
        <a:p>
          <a:r>
            <a:rPr lang="en-US"/>
            <a:t>How can we use geospatial data?</a:t>
          </a:r>
        </a:p>
      </dgm:t>
    </dgm:pt>
    <dgm:pt modelId="{0632E2AA-42A3-4235-BD04-DFBF72B612B8}" type="parTrans" cxnId="{067EEC7F-B436-475F-8394-3C6E836C497D}">
      <dgm:prSet/>
      <dgm:spPr/>
      <dgm:t>
        <a:bodyPr/>
        <a:lstStyle/>
        <a:p>
          <a:endParaRPr lang="en-US"/>
        </a:p>
      </dgm:t>
    </dgm:pt>
    <dgm:pt modelId="{03E91484-C87A-463C-8315-75ED2FE22976}" type="sibTrans" cxnId="{067EEC7F-B436-475F-8394-3C6E836C497D}">
      <dgm:prSet/>
      <dgm:spPr/>
      <dgm:t>
        <a:bodyPr/>
        <a:lstStyle/>
        <a:p>
          <a:endParaRPr lang="en-US"/>
        </a:p>
      </dgm:t>
    </dgm:pt>
    <dgm:pt modelId="{63943F4C-50DC-44FF-86EB-C78D82D96DDB}">
      <dgm:prSet/>
      <dgm:spPr/>
      <dgm:t>
        <a:bodyPr/>
        <a:lstStyle/>
        <a:p>
          <a:pPr>
            <a:defRPr b="1"/>
          </a:pPr>
          <a:r>
            <a:rPr lang="en-US"/>
            <a:t>Google MyMaps</a:t>
          </a:r>
        </a:p>
      </dgm:t>
    </dgm:pt>
    <dgm:pt modelId="{781E37D3-09D5-4D37-923A-AF294C7421ED}" type="parTrans" cxnId="{992497F1-B981-4E53-A693-AEC80C740755}">
      <dgm:prSet/>
      <dgm:spPr/>
      <dgm:t>
        <a:bodyPr/>
        <a:lstStyle/>
        <a:p>
          <a:endParaRPr lang="en-US"/>
        </a:p>
      </dgm:t>
    </dgm:pt>
    <dgm:pt modelId="{E15C1D6B-631E-42B1-AA3E-ADF21C17E832}" type="sibTrans" cxnId="{992497F1-B981-4E53-A693-AEC80C740755}">
      <dgm:prSet/>
      <dgm:spPr/>
      <dgm:t>
        <a:bodyPr/>
        <a:lstStyle/>
        <a:p>
          <a:endParaRPr lang="en-US"/>
        </a:p>
      </dgm:t>
    </dgm:pt>
    <dgm:pt modelId="{17C96073-FD2B-479F-B292-766F67D4DB9D}">
      <dgm:prSet/>
      <dgm:spPr/>
      <dgm:t>
        <a:bodyPr/>
        <a:lstStyle/>
        <a:p>
          <a:pPr>
            <a:defRPr b="1"/>
          </a:pPr>
          <a:r>
            <a:rPr lang="en-US"/>
            <a:t>Google Earth</a:t>
          </a:r>
        </a:p>
      </dgm:t>
    </dgm:pt>
    <dgm:pt modelId="{94CDC170-A0B9-48DA-81CC-295B3772DCD4}" type="parTrans" cxnId="{0AF13241-7004-406A-99EE-59EA6BC21C71}">
      <dgm:prSet/>
      <dgm:spPr/>
      <dgm:t>
        <a:bodyPr/>
        <a:lstStyle/>
        <a:p>
          <a:endParaRPr lang="en-US"/>
        </a:p>
      </dgm:t>
    </dgm:pt>
    <dgm:pt modelId="{792F8F63-A2CA-48F1-8430-03882748DB85}" type="sibTrans" cxnId="{0AF13241-7004-406A-99EE-59EA6BC21C71}">
      <dgm:prSet/>
      <dgm:spPr/>
      <dgm:t>
        <a:bodyPr/>
        <a:lstStyle/>
        <a:p>
          <a:endParaRPr lang="en-US"/>
        </a:p>
      </dgm:t>
    </dgm:pt>
    <dgm:pt modelId="{7A7A7063-0663-423E-B4BC-ACB922F66682}">
      <dgm:prSet/>
      <dgm:spPr/>
      <dgm:t>
        <a:bodyPr/>
        <a:lstStyle/>
        <a:p>
          <a:r>
            <a:rPr lang="en-US"/>
            <a:t>Layers</a:t>
          </a:r>
        </a:p>
      </dgm:t>
    </dgm:pt>
    <dgm:pt modelId="{FD0CCA81-59EB-46A6-B28C-8B241E2FE363}" type="parTrans" cxnId="{6411583B-7036-4B70-AED7-3BE768AF2013}">
      <dgm:prSet/>
      <dgm:spPr/>
      <dgm:t>
        <a:bodyPr/>
        <a:lstStyle/>
        <a:p>
          <a:endParaRPr lang="en-US"/>
        </a:p>
      </dgm:t>
    </dgm:pt>
    <dgm:pt modelId="{48494D3A-D363-4EBC-8436-8444ECC4C04A}" type="sibTrans" cxnId="{6411583B-7036-4B70-AED7-3BE768AF2013}">
      <dgm:prSet/>
      <dgm:spPr/>
      <dgm:t>
        <a:bodyPr/>
        <a:lstStyle/>
        <a:p>
          <a:endParaRPr lang="en-US"/>
        </a:p>
      </dgm:t>
    </dgm:pt>
    <dgm:pt modelId="{320C066F-05CA-4E34-A63A-6759B9B5BC71}">
      <dgm:prSet/>
      <dgm:spPr/>
      <dgm:t>
        <a:bodyPr/>
        <a:lstStyle/>
        <a:p>
          <a:r>
            <a:rPr lang="en-US"/>
            <a:t>Views and Labels</a:t>
          </a:r>
        </a:p>
      </dgm:t>
    </dgm:pt>
    <dgm:pt modelId="{6989F6B2-5754-4C73-BB62-E651E6E233E1}" type="parTrans" cxnId="{2749CCB3-6E8D-4129-A49D-4864D990BEA6}">
      <dgm:prSet/>
      <dgm:spPr/>
      <dgm:t>
        <a:bodyPr/>
        <a:lstStyle/>
        <a:p>
          <a:endParaRPr lang="en-US"/>
        </a:p>
      </dgm:t>
    </dgm:pt>
    <dgm:pt modelId="{DC8BF7A4-E8B7-450A-8F96-3878FF4DBFB0}" type="sibTrans" cxnId="{2749CCB3-6E8D-4129-A49D-4864D990BEA6}">
      <dgm:prSet/>
      <dgm:spPr/>
      <dgm:t>
        <a:bodyPr/>
        <a:lstStyle/>
        <a:p>
          <a:endParaRPr lang="en-US"/>
        </a:p>
      </dgm:t>
    </dgm:pt>
    <dgm:pt modelId="{D7BDC70F-C9C6-42C2-9A1C-E5C7A47889EE}" type="pres">
      <dgm:prSet presAssocID="{AE0C0A4E-F020-4B46-8F74-83AC405E1C93}" presName="root" presStyleCnt="0">
        <dgm:presLayoutVars>
          <dgm:dir/>
          <dgm:resizeHandles val="exact"/>
        </dgm:presLayoutVars>
      </dgm:prSet>
      <dgm:spPr/>
    </dgm:pt>
    <dgm:pt modelId="{B468D38A-1493-4509-82E1-2B85ABF6BF84}" type="pres">
      <dgm:prSet presAssocID="{8F94172F-2CBE-4B41-B3B5-D4943689C76D}" presName="compNode" presStyleCnt="0"/>
      <dgm:spPr/>
    </dgm:pt>
    <dgm:pt modelId="{5637B845-701E-4497-B5C0-A72C5A507408}" type="pres">
      <dgm:prSet presAssocID="{8F94172F-2CBE-4B41-B3B5-D4943689C76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</dgm:pt>
    <dgm:pt modelId="{C18FC932-72CA-4323-9FFF-517ABFF38E79}" type="pres">
      <dgm:prSet presAssocID="{8F94172F-2CBE-4B41-B3B5-D4943689C76D}" presName="iconSpace" presStyleCnt="0"/>
      <dgm:spPr/>
    </dgm:pt>
    <dgm:pt modelId="{2031568A-56DD-4269-A84F-24860F392B4B}" type="pres">
      <dgm:prSet presAssocID="{8F94172F-2CBE-4B41-B3B5-D4943689C76D}" presName="parTx" presStyleLbl="revTx" presStyleIdx="0" presStyleCnt="6">
        <dgm:presLayoutVars>
          <dgm:chMax val="0"/>
          <dgm:chPref val="0"/>
        </dgm:presLayoutVars>
      </dgm:prSet>
      <dgm:spPr/>
    </dgm:pt>
    <dgm:pt modelId="{7EF8A1B3-9029-4482-B4F7-366EEEA737E0}" type="pres">
      <dgm:prSet presAssocID="{8F94172F-2CBE-4B41-B3B5-D4943689C76D}" presName="txSpace" presStyleCnt="0"/>
      <dgm:spPr/>
    </dgm:pt>
    <dgm:pt modelId="{C4D47280-B2B1-4CD2-94FD-331FE996928A}" type="pres">
      <dgm:prSet presAssocID="{8F94172F-2CBE-4B41-B3B5-D4943689C76D}" presName="desTx" presStyleLbl="revTx" presStyleIdx="1" presStyleCnt="6">
        <dgm:presLayoutVars/>
      </dgm:prSet>
      <dgm:spPr/>
    </dgm:pt>
    <dgm:pt modelId="{3B82FFE9-F959-4FAF-A757-1337C6B91CC2}" type="pres">
      <dgm:prSet presAssocID="{14B13525-AAD8-4C10-9A93-D61029E47DA5}" presName="sibTrans" presStyleCnt="0"/>
      <dgm:spPr/>
    </dgm:pt>
    <dgm:pt modelId="{46A3CDED-97A6-4B91-8591-C37FFD3ED10C}" type="pres">
      <dgm:prSet presAssocID="{63943F4C-50DC-44FF-86EB-C78D82D96DDB}" presName="compNode" presStyleCnt="0"/>
      <dgm:spPr/>
    </dgm:pt>
    <dgm:pt modelId="{13A6ED78-84C9-4370-9798-EC2572FC1CE8}" type="pres">
      <dgm:prSet presAssocID="{63943F4C-50DC-44FF-86EB-C78D82D96DD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ptop"/>
        </a:ext>
      </dgm:extLst>
    </dgm:pt>
    <dgm:pt modelId="{DFDBE778-50B5-49D1-A7DB-BBE199718D84}" type="pres">
      <dgm:prSet presAssocID="{63943F4C-50DC-44FF-86EB-C78D82D96DDB}" presName="iconSpace" presStyleCnt="0"/>
      <dgm:spPr/>
    </dgm:pt>
    <dgm:pt modelId="{91CAC3DB-CDAD-45D3-A6FF-E2688CA1C366}" type="pres">
      <dgm:prSet presAssocID="{63943F4C-50DC-44FF-86EB-C78D82D96DDB}" presName="parTx" presStyleLbl="revTx" presStyleIdx="2" presStyleCnt="6">
        <dgm:presLayoutVars>
          <dgm:chMax val="0"/>
          <dgm:chPref val="0"/>
        </dgm:presLayoutVars>
      </dgm:prSet>
      <dgm:spPr/>
    </dgm:pt>
    <dgm:pt modelId="{EF90968B-FE56-484D-ADF1-53CAD36438C7}" type="pres">
      <dgm:prSet presAssocID="{63943F4C-50DC-44FF-86EB-C78D82D96DDB}" presName="txSpace" presStyleCnt="0"/>
      <dgm:spPr/>
    </dgm:pt>
    <dgm:pt modelId="{4B9BD13D-E78E-4A9F-807A-791B895B8DA9}" type="pres">
      <dgm:prSet presAssocID="{63943F4C-50DC-44FF-86EB-C78D82D96DDB}" presName="desTx" presStyleLbl="revTx" presStyleIdx="3" presStyleCnt="6">
        <dgm:presLayoutVars/>
      </dgm:prSet>
      <dgm:spPr/>
    </dgm:pt>
    <dgm:pt modelId="{895FF896-12F6-4570-9D87-054BBAD88279}" type="pres">
      <dgm:prSet presAssocID="{E15C1D6B-631E-42B1-AA3E-ADF21C17E832}" presName="sibTrans" presStyleCnt="0"/>
      <dgm:spPr/>
    </dgm:pt>
    <dgm:pt modelId="{03E0E6F8-0434-41E3-A4BA-152DB930DB90}" type="pres">
      <dgm:prSet presAssocID="{17C96073-FD2B-479F-B292-766F67D4DB9D}" presName="compNode" presStyleCnt="0"/>
      <dgm:spPr/>
    </dgm:pt>
    <dgm:pt modelId="{10D9FB16-D41B-4E31-92E6-D2C2EDD6A377}" type="pres">
      <dgm:prSet presAssocID="{17C96073-FD2B-479F-B292-766F67D4DB9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</dgm:pt>
    <dgm:pt modelId="{A0A67053-446B-4D3D-9A1E-C7F9B2485205}" type="pres">
      <dgm:prSet presAssocID="{17C96073-FD2B-479F-B292-766F67D4DB9D}" presName="iconSpace" presStyleCnt="0"/>
      <dgm:spPr/>
    </dgm:pt>
    <dgm:pt modelId="{E815303B-EFD4-46EA-B55E-311DAB62533F}" type="pres">
      <dgm:prSet presAssocID="{17C96073-FD2B-479F-B292-766F67D4DB9D}" presName="parTx" presStyleLbl="revTx" presStyleIdx="4" presStyleCnt="6">
        <dgm:presLayoutVars>
          <dgm:chMax val="0"/>
          <dgm:chPref val="0"/>
        </dgm:presLayoutVars>
      </dgm:prSet>
      <dgm:spPr/>
    </dgm:pt>
    <dgm:pt modelId="{4F2E4A18-7654-432B-9635-03BC560A9D0E}" type="pres">
      <dgm:prSet presAssocID="{17C96073-FD2B-479F-B292-766F67D4DB9D}" presName="txSpace" presStyleCnt="0"/>
      <dgm:spPr/>
    </dgm:pt>
    <dgm:pt modelId="{48920885-BB0A-4426-8BC1-98BEBD51D1C3}" type="pres">
      <dgm:prSet presAssocID="{17C96073-FD2B-479F-B292-766F67D4DB9D}" presName="desTx" presStyleLbl="revTx" presStyleIdx="5" presStyleCnt="6">
        <dgm:presLayoutVars/>
      </dgm:prSet>
      <dgm:spPr/>
    </dgm:pt>
  </dgm:ptLst>
  <dgm:cxnLst>
    <dgm:cxn modelId="{CC97922B-0B53-4775-B423-E86262E9EBA8}" type="presOf" srcId="{320C066F-05CA-4E34-A63A-6759B9B5BC71}" destId="{48920885-BB0A-4426-8BC1-98BEBD51D1C3}" srcOrd="0" destOrd="1" presId="urn:microsoft.com/office/officeart/2018/5/layout/CenteredIconLabelDescriptionList"/>
    <dgm:cxn modelId="{6411583B-7036-4B70-AED7-3BE768AF2013}" srcId="{17C96073-FD2B-479F-B292-766F67D4DB9D}" destId="{7A7A7063-0663-423E-B4BC-ACB922F66682}" srcOrd="0" destOrd="0" parTransId="{FD0CCA81-59EB-46A6-B28C-8B241E2FE363}" sibTransId="{48494D3A-D363-4EBC-8436-8444ECC4C04A}"/>
    <dgm:cxn modelId="{74D28B3F-1B17-40CE-8750-4EADAA7DD6DA}" type="presOf" srcId="{63943F4C-50DC-44FF-86EB-C78D82D96DDB}" destId="{91CAC3DB-CDAD-45D3-A6FF-E2688CA1C366}" srcOrd="0" destOrd="0" presId="urn:microsoft.com/office/officeart/2018/5/layout/CenteredIconLabelDescriptionList"/>
    <dgm:cxn modelId="{0AF13241-7004-406A-99EE-59EA6BC21C71}" srcId="{AE0C0A4E-F020-4B46-8F74-83AC405E1C93}" destId="{17C96073-FD2B-479F-B292-766F67D4DB9D}" srcOrd="2" destOrd="0" parTransId="{94CDC170-A0B9-48DA-81CC-295B3772DCD4}" sibTransId="{792F8F63-A2CA-48F1-8430-03882748DB85}"/>
    <dgm:cxn modelId="{64D88047-EA8B-401E-A6CF-DE00F90329DA}" type="presOf" srcId="{AE0C0A4E-F020-4B46-8F74-83AC405E1C93}" destId="{D7BDC70F-C9C6-42C2-9A1C-E5C7A47889EE}" srcOrd="0" destOrd="0" presId="urn:microsoft.com/office/officeart/2018/5/layout/CenteredIconLabelDescriptionList"/>
    <dgm:cxn modelId="{CCE26453-1135-463F-A293-79858DF66146}" type="presOf" srcId="{FB7ED95E-F2CF-4C08-AC37-E9C288A29CAD}" destId="{C4D47280-B2B1-4CD2-94FD-331FE996928A}" srcOrd="0" destOrd="0" presId="urn:microsoft.com/office/officeart/2018/5/layout/CenteredIconLabelDescriptionList"/>
    <dgm:cxn modelId="{067EEC7F-B436-475F-8394-3C6E836C497D}" srcId="{8F94172F-2CBE-4B41-B3B5-D4943689C76D}" destId="{FB7ED95E-F2CF-4C08-AC37-E9C288A29CAD}" srcOrd="0" destOrd="0" parTransId="{0632E2AA-42A3-4235-BD04-DFBF72B612B8}" sibTransId="{03E91484-C87A-463C-8315-75ED2FE22976}"/>
    <dgm:cxn modelId="{A875B390-D814-4CC4-9314-3602A1585855}" type="presOf" srcId="{17C96073-FD2B-479F-B292-766F67D4DB9D}" destId="{E815303B-EFD4-46EA-B55E-311DAB62533F}" srcOrd="0" destOrd="0" presId="urn:microsoft.com/office/officeart/2018/5/layout/CenteredIconLabelDescriptionList"/>
    <dgm:cxn modelId="{EFEAEF91-C86B-497C-8924-8E60E78E876D}" type="presOf" srcId="{8F94172F-2CBE-4B41-B3B5-D4943689C76D}" destId="{2031568A-56DD-4269-A84F-24860F392B4B}" srcOrd="0" destOrd="0" presId="urn:microsoft.com/office/officeart/2018/5/layout/CenteredIconLabelDescriptionList"/>
    <dgm:cxn modelId="{F550D493-EECF-4461-A1A0-2DF1D38CC3D2}" type="presOf" srcId="{7A7A7063-0663-423E-B4BC-ACB922F66682}" destId="{48920885-BB0A-4426-8BC1-98BEBD51D1C3}" srcOrd="0" destOrd="0" presId="urn:microsoft.com/office/officeart/2018/5/layout/CenteredIconLabelDescriptionList"/>
    <dgm:cxn modelId="{2749CCB3-6E8D-4129-A49D-4864D990BEA6}" srcId="{17C96073-FD2B-479F-B292-766F67D4DB9D}" destId="{320C066F-05CA-4E34-A63A-6759B9B5BC71}" srcOrd="1" destOrd="0" parTransId="{6989F6B2-5754-4C73-BB62-E651E6E233E1}" sibTransId="{DC8BF7A4-E8B7-450A-8F96-3878FF4DBFB0}"/>
    <dgm:cxn modelId="{992497F1-B981-4E53-A693-AEC80C740755}" srcId="{AE0C0A4E-F020-4B46-8F74-83AC405E1C93}" destId="{63943F4C-50DC-44FF-86EB-C78D82D96DDB}" srcOrd="1" destOrd="0" parTransId="{781E37D3-09D5-4D37-923A-AF294C7421ED}" sibTransId="{E15C1D6B-631E-42B1-AA3E-ADF21C17E832}"/>
    <dgm:cxn modelId="{ACE3A1F2-0538-448B-9B8E-BC32BA8F4444}" srcId="{AE0C0A4E-F020-4B46-8F74-83AC405E1C93}" destId="{8F94172F-2CBE-4B41-B3B5-D4943689C76D}" srcOrd="0" destOrd="0" parTransId="{4129915E-6D20-433B-B287-AC9F8749AF52}" sibTransId="{14B13525-AAD8-4C10-9A93-D61029E47DA5}"/>
    <dgm:cxn modelId="{DFAC8561-ECEB-472C-8EC7-01116A041670}" type="presParOf" srcId="{D7BDC70F-C9C6-42C2-9A1C-E5C7A47889EE}" destId="{B468D38A-1493-4509-82E1-2B85ABF6BF84}" srcOrd="0" destOrd="0" presId="urn:microsoft.com/office/officeart/2018/5/layout/CenteredIconLabelDescriptionList"/>
    <dgm:cxn modelId="{BF0871DE-D930-498B-9813-EB4875B31657}" type="presParOf" srcId="{B468D38A-1493-4509-82E1-2B85ABF6BF84}" destId="{5637B845-701E-4497-B5C0-A72C5A507408}" srcOrd="0" destOrd="0" presId="urn:microsoft.com/office/officeart/2018/5/layout/CenteredIconLabelDescriptionList"/>
    <dgm:cxn modelId="{F6D898B8-C44B-4EBB-BA62-D38271A8DADC}" type="presParOf" srcId="{B468D38A-1493-4509-82E1-2B85ABF6BF84}" destId="{C18FC932-72CA-4323-9FFF-517ABFF38E79}" srcOrd="1" destOrd="0" presId="urn:microsoft.com/office/officeart/2018/5/layout/CenteredIconLabelDescriptionList"/>
    <dgm:cxn modelId="{3668136C-FED9-40ED-898C-8A0CE5FBB3D3}" type="presParOf" srcId="{B468D38A-1493-4509-82E1-2B85ABF6BF84}" destId="{2031568A-56DD-4269-A84F-24860F392B4B}" srcOrd="2" destOrd="0" presId="urn:microsoft.com/office/officeart/2018/5/layout/CenteredIconLabelDescriptionList"/>
    <dgm:cxn modelId="{03F1AB21-3CD0-46B2-B8FB-D0EF27B35967}" type="presParOf" srcId="{B468D38A-1493-4509-82E1-2B85ABF6BF84}" destId="{7EF8A1B3-9029-4482-B4F7-366EEEA737E0}" srcOrd="3" destOrd="0" presId="urn:microsoft.com/office/officeart/2018/5/layout/CenteredIconLabelDescriptionList"/>
    <dgm:cxn modelId="{0459911C-247F-4FC5-B86B-B981B40B7ABB}" type="presParOf" srcId="{B468D38A-1493-4509-82E1-2B85ABF6BF84}" destId="{C4D47280-B2B1-4CD2-94FD-331FE996928A}" srcOrd="4" destOrd="0" presId="urn:microsoft.com/office/officeart/2018/5/layout/CenteredIconLabelDescriptionList"/>
    <dgm:cxn modelId="{684AA97E-EBB4-42C8-B689-4056DF3BED95}" type="presParOf" srcId="{D7BDC70F-C9C6-42C2-9A1C-E5C7A47889EE}" destId="{3B82FFE9-F959-4FAF-A757-1337C6B91CC2}" srcOrd="1" destOrd="0" presId="urn:microsoft.com/office/officeart/2018/5/layout/CenteredIconLabelDescriptionList"/>
    <dgm:cxn modelId="{9857F96A-13C7-4259-909C-B10B7B201518}" type="presParOf" srcId="{D7BDC70F-C9C6-42C2-9A1C-E5C7A47889EE}" destId="{46A3CDED-97A6-4B91-8591-C37FFD3ED10C}" srcOrd="2" destOrd="0" presId="urn:microsoft.com/office/officeart/2018/5/layout/CenteredIconLabelDescriptionList"/>
    <dgm:cxn modelId="{68449C9E-CC88-4FF1-BBC9-38F6FD1B0A95}" type="presParOf" srcId="{46A3CDED-97A6-4B91-8591-C37FFD3ED10C}" destId="{13A6ED78-84C9-4370-9798-EC2572FC1CE8}" srcOrd="0" destOrd="0" presId="urn:microsoft.com/office/officeart/2018/5/layout/CenteredIconLabelDescriptionList"/>
    <dgm:cxn modelId="{761233BB-2A4F-4832-A574-DCE79B1A731D}" type="presParOf" srcId="{46A3CDED-97A6-4B91-8591-C37FFD3ED10C}" destId="{DFDBE778-50B5-49D1-A7DB-BBE199718D84}" srcOrd="1" destOrd="0" presId="urn:microsoft.com/office/officeart/2018/5/layout/CenteredIconLabelDescriptionList"/>
    <dgm:cxn modelId="{CB4D8F5D-2DE2-48B0-AEF1-995844246D27}" type="presParOf" srcId="{46A3CDED-97A6-4B91-8591-C37FFD3ED10C}" destId="{91CAC3DB-CDAD-45D3-A6FF-E2688CA1C366}" srcOrd="2" destOrd="0" presId="urn:microsoft.com/office/officeart/2018/5/layout/CenteredIconLabelDescriptionList"/>
    <dgm:cxn modelId="{0FA1D1E5-1D26-4CE2-8253-E03F5B631313}" type="presParOf" srcId="{46A3CDED-97A6-4B91-8591-C37FFD3ED10C}" destId="{EF90968B-FE56-484D-ADF1-53CAD36438C7}" srcOrd="3" destOrd="0" presId="urn:microsoft.com/office/officeart/2018/5/layout/CenteredIconLabelDescriptionList"/>
    <dgm:cxn modelId="{E80C2765-1A9B-445D-91B9-CAC97292DDCB}" type="presParOf" srcId="{46A3CDED-97A6-4B91-8591-C37FFD3ED10C}" destId="{4B9BD13D-E78E-4A9F-807A-791B895B8DA9}" srcOrd="4" destOrd="0" presId="urn:microsoft.com/office/officeart/2018/5/layout/CenteredIconLabelDescriptionList"/>
    <dgm:cxn modelId="{9659BF0B-6C79-4C13-8DBC-21FE9B64FED7}" type="presParOf" srcId="{D7BDC70F-C9C6-42C2-9A1C-E5C7A47889EE}" destId="{895FF896-12F6-4570-9D87-054BBAD88279}" srcOrd="3" destOrd="0" presId="urn:microsoft.com/office/officeart/2018/5/layout/CenteredIconLabelDescriptionList"/>
    <dgm:cxn modelId="{B107821F-5D77-4949-97FE-D702A6A86DD4}" type="presParOf" srcId="{D7BDC70F-C9C6-42C2-9A1C-E5C7A47889EE}" destId="{03E0E6F8-0434-41E3-A4BA-152DB930DB90}" srcOrd="4" destOrd="0" presId="urn:microsoft.com/office/officeart/2018/5/layout/CenteredIconLabelDescriptionList"/>
    <dgm:cxn modelId="{60BED713-14B1-4739-A348-DF88BA2B63B2}" type="presParOf" srcId="{03E0E6F8-0434-41E3-A4BA-152DB930DB90}" destId="{10D9FB16-D41B-4E31-92E6-D2C2EDD6A377}" srcOrd="0" destOrd="0" presId="urn:microsoft.com/office/officeart/2018/5/layout/CenteredIconLabelDescriptionList"/>
    <dgm:cxn modelId="{99979C21-4E0D-4BE2-93FB-4E64D4142878}" type="presParOf" srcId="{03E0E6F8-0434-41E3-A4BA-152DB930DB90}" destId="{A0A67053-446B-4D3D-9A1E-C7F9B2485205}" srcOrd="1" destOrd="0" presId="urn:microsoft.com/office/officeart/2018/5/layout/CenteredIconLabelDescriptionList"/>
    <dgm:cxn modelId="{1DFD5A7D-B393-4089-8E89-DB09A1B2DB82}" type="presParOf" srcId="{03E0E6F8-0434-41E3-A4BA-152DB930DB90}" destId="{E815303B-EFD4-46EA-B55E-311DAB62533F}" srcOrd="2" destOrd="0" presId="urn:microsoft.com/office/officeart/2018/5/layout/CenteredIconLabelDescriptionList"/>
    <dgm:cxn modelId="{74F62690-E696-4C94-B919-4FC821A70367}" type="presParOf" srcId="{03E0E6F8-0434-41E3-A4BA-152DB930DB90}" destId="{4F2E4A18-7654-432B-9635-03BC560A9D0E}" srcOrd="3" destOrd="0" presId="urn:microsoft.com/office/officeart/2018/5/layout/CenteredIconLabelDescriptionList"/>
    <dgm:cxn modelId="{B4B61124-6ABB-4D06-A287-D03B3C2E95B3}" type="presParOf" srcId="{03E0E6F8-0434-41E3-A4BA-152DB930DB90}" destId="{48920885-BB0A-4426-8BC1-98BEBD51D1C3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824EE4-176B-41CD-A509-72391FCEEC7E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6_2" csCatId="accent6" phldr="1"/>
      <dgm:spPr/>
      <dgm:t>
        <a:bodyPr/>
        <a:lstStyle/>
        <a:p>
          <a:endParaRPr lang="en-US"/>
        </a:p>
      </dgm:t>
    </dgm:pt>
    <dgm:pt modelId="{0CEF4410-D75C-4363-80DC-5DAC1DCA9338}">
      <dgm:prSet/>
      <dgm:spPr/>
      <dgm:t>
        <a:bodyPr/>
        <a:lstStyle/>
        <a:p>
          <a:r>
            <a:rPr lang="en-US"/>
            <a:t>Identify social determinants to health issues in a city.</a:t>
          </a:r>
        </a:p>
      </dgm:t>
    </dgm:pt>
    <dgm:pt modelId="{93B0A508-766C-418B-A393-D40AE6D483A0}" type="parTrans" cxnId="{94B32D98-C19D-4434-86BD-8593080371D2}">
      <dgm:prSet/>
      <dgm:spPr/>
      <dgm:t>
        <a:bodyPr/>
        <a:lstStyle/>
        <a:p>
          <a:endParaRPr lang="en-US"/>
        </a:p>
      </dgm:t>
    </dgm:pt>
    <dgm:pt modelId="{00A67F8F-792D-460F-A404-ADDE34806DF0}" type="sibTrans" cxnId="{94B32D98-C19D-4434-86BD-8593080371D2}">
      <dgm:prSet/>
      <dgm:spPr/>
      <dgm:t>
        <a:bodyPr/>
        <a:lstStyle/>
        <a:p>
          <a:endParaRPr lang="en-US"/>
        </a:p>
      </dgm:t>
    </dgm:pt>
    <dgm:pt modelId="{E3E3EE33-0C8F-48B6-85C3-C6F3AB3B1D0D}">
      <dgm:prSet/>
      <dgm:spPr/>
      <dgm:t>
        <a:bodyPr/>
        <a:lstStyle/>
        <a:p>
          <a:r>
            <a:rPr lang="en-US"/>
            <a:t>Highlight student representation across the state/country/world.</a:t>
          </a:r>
        </a:p>
      </dgm:t>
    </dgm:pt>
    <dgm:pt modelId="{FD3FADAF-DEBD-4A30-AE0B-55115E0B8D87}" type="parTrans" cxnId="{6B772B26-C5E3-4785-85D9-FD61AD24F79D}">
      <dgm:prSet/>
      <dgm:spPr/>
      <dgm:t>
        <a:bodyPr/>
        <a:lstStyle/>
        <a:p>
          <a:endParaRPr lang="en-US"/>
        </a:p>
      </dgm:t>
    </dgm:pt>
    <dgm:pt modelId="{9A463267-3F23-4BBE-870D-41265A637E32}" type="sibTrans" cxnId="{6B772B26-C5E3-4785-85D9-FD61AD24F79D}">
      <dgm:prSet/>
      <dgm:spPr/>
      <dgm:t>
        <a:bodyPr/>
        <a:lstStyle/>
        <a:p>
          <a:endParaRPr lang="en-US"/>
        </a:p>
      </dgm:t>
    </dgm:pt>
    <dgm:pt modelId="{10EC63EC-B1A7-4222-A9A5-34A1BF306A15}">
      <dgm:prSet/>
      <dgm:spPr/>
      <dgm:t>
        <a:bodyPr/>
        <a:lstStyle/>
        <a:p>
          <a:r>
            <a:rPr lang="en-US"/>
            <a:t>Showcase local landmarks, protected and unprotected.</a:t>
          </a:r>
        </a:p>
      </dgm:t>
    </dgm:pt>
    <dgm:pt modelId="{F64B23F1-53CF-4E31-8C5B-FAD76631A7C8}" type="parTrans" cxnId="{98FBD05E-0FDA-4DA1-BBDD-30FD022D142D}">
      <dgm:prSet/>
      <dgm:spPr/>
      <dgm:t>
        <a:bodyPr/>
        <a:lstStyle/>
        <a:p>
          <a:endParaRPr lang="en-US"/>
        </a:p>
      </dgm:t>
    </dgm:pt>
    <dgm:pt modelId="{F3FA43E3-9E67-46ED-BE60-A666D9B6BBEB}" type="sibTrans" cxnId="{98FBD05E-0FDA-4DA1-BBDD-30FD022D142D}">
      <dgm:prSet/>
      <dgm:spPr/>
      <dgm:t>
        <a:bodyPr/>
        <a:lstStyle/>
        <a:p>
          <a:endParaRPr lang="en-US"/>
        </a:p>
      </dgm:t>
    </dgm:pt>
    <dgm:pt modelId="{6DD1AEDD-3C9E-4368-B384-C60D8EE8E2E6}">
      <dgm:prSet/>
      <dgm:spPr/>
      <dgm:t>
        <a:bodyPr/>
        <a:lstStyle/>
        <a:p>
          <a:r>
            <a:rPr lang="en-US"/>
            <a:t>Plan routes for study/travel abroad.</a:t>
          </a:r>
        </a:p>
      </dgm:t>
    </dgm:pt>
    <dgm:pt modelId="{21007B9C-B5F4-4355-AA27-60A95509450E}" type="parTrans" cxnId="{E53A8297-C257-4617-B728-0249B0861177}">
      <dgm:prSet/>
      <dgm:spPr/>
      <dgm:t>
        <a:bodyPr/>
        <a:lstStyle/>
        <a:p>
          <a:endParaRPr lang="en-US"/>
        </a:p>
      </dgm:t>
    </dgm:pt>
    <dgm:pt modelId="{33405D36-3A34-48F7-A258-658AB3A4C85A}" type="sibTrans" cxnId="{E53A8297-C257-4617-B728-0249B0861177}">
      <dgm:prSet/>
      <dgm:spPr/>
      <dgm:t>
        <a:bodyPr/>
        <a:lstStyle/>
        <a:p>
          <a:endParaRPr lang="en-US"/>
        </a:p>
      </dgm:t>
    </dgm:pt>
    <dgm:pt modelId="{AE6F2FC3-0C59-4123-83FB-3859AB508EA3}" type="pres">
      <dgm:prSet presAssocID="{14824EE4-176B-41CD-A509-72391FCEEC7E}" presName="root" presStyleCnt="0">
        <dgm:presLayoutVars>
          <dgm:dir/>
          <dgm:resizeHandles val="exact"/>
        </dgm:presLayoutVars>
      </dgm:prSet>
      <dgm:spPr/>
    </dgm:pt>
    <dgm:pt modelId="{EA05A80C-8CC9-4153-94DD-D85E8324C805}" type="pres">
      <dgm:prSet presAssocID="{0CEF4410-D75C-4363-80DC-5DAC1DCA9338}" presName="compNode" presStyleCnt="0"/>
      <dgm:spPr/>
    </dgm:pt>
    <dgm:pt modelId="{16CF4434-5766-4EFD-9BC5-F97C485C857E}" type="pres">
      <dgm:prSet presAssocID="{0CEF4410-D75C-4363-80DC-5DAC1DCA933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</dgm:pt>
    <dgm:pt modelId="{63AD3658-E0D6-45BF-8A16-2A796C777A93}" type="pres">
      <dgm:prSet presAssocID="{0CEF4410-D75C-4363-80DC-5DAC1DCA9338}" presName="spaceRect" presStyleCnt="0"/>
      <dgm:spPr/>
    </dgm:pt>
    <dgm:pt modelId="{847A38AF-EEF6-4E6E-B2EC-7A9F720F1EA9}" type="pres">
      <dgm:prSet presAssocID="{0CEF4410-D75C-4363-80DC-5DAC1DCA9338}" presName="textRect" presStyleLbl="revTx" presStyleIdx="0" presStyleCnt="4">
        <dgm:presLayoutVars>
          <dgm:chMax val="1"/>
          <dgm:chPref val="1"/>
        </dgm:presLayoutVars>
      </dgm:prSet>
      <dgm:spPr/>
    </dgm:pt>
    <dgm:pt modelId="{D0FB2C05-269B-48FE-891D-3A648634B12D}" type="pres">
      <dgm:prSet presAssocID="{00A67F8F-792D-460F-A404-ADDE34806DF0}" presName="sibTrans" presStyleCnt="0"/>
      <dgm:spPr/>
    </dgm:pt>
    <dgm:pt modelId="{07A9DA53-4E8E-4B1F-BBEE-B42045038A6A}" type="pres">
      <dgm:prSet presAssocID="{E3E3EE33-0C8F-48B6-85C3-C6F3AB3B1D0D}" presName="compNode" presStyleCnt="0"/>
      <dgm:spPr/>
    </dgm:pt>
    <dgm:pt modelId="{3136F679-6E51-419D-8A05-ED4CB2AB8BCF}" type="pres">
      <dgm:prSet presAssocID="{E3E3EE33-0C8F-48B6-85C3-C6F3AB3B1D0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</dgm:pt>
    <dgm:pt modelId="{17EA5BEE-528D-469C-B258-18E14CB7660D}" type="pres">
      <dgm:prSet presAssocID="{E3E3EE33-0C8F-48B6-85C3-C6F3AB3B1D0D}" presName="spaceRect" presStyleCnt="0"/>
      <dgm:spPr/>
    </dgm:pt>
    <dgm:pt modelId="{B6721732-3790-4A0A-9B47-9D02DA1B60D2}" type="pres">
      <dgm:prSet presAssocID="{E3E3EE33-0C8F-48B6-85C3-C6F3AB3B1D0D}" presName="textRect" presStyleLbl="revTx" presStyleIdx="1" presStyleCnt="4">
        <dgm:presLayoutVars>
          <dgm:chMax val="1"/>
          <dgm:chPref val="1"/>
        </dgm:presLayoutVars>
      </dgm:prSet>
      <dgm:spPr/>
    </dgm:pt>
    <dgm:pt modelId="{D0F3BBC6-7638-49D9-AE2A-427305731E0C}" type="pres">
      <dgm:prSet presAssocID="{9A463267-3F23-4BBE-870D-41265A637E32}" presName="sibTrans" presStyleCnt="0"/>
      <dgm:spPr/>
    </dgm:pt>
    <dgm:pt modelId="{A37DB93F-C0B7-4A4D-8FCF-A2E7CC41ACD2}" type="pres">
      <dgm:prSet presAssocID="{10EC63EC-B1A7-4222-A9A5-34A1BF306A15}" presName="compNode" presStyleCnt="0"/>
      <dgm:spPr/>
    </dgm:pt>
    <dgm:pt modelId="{F299AB67-5B46-4B79-8098-A0057EF2417D}" type="pres">
      <dgm:prSet presAssocID="{10EC63EC-B1A7-4222-A9A5-34A1BF306A1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</dgm:pt>
    <dgm:pt modelId="{6A75E9C8-6226-41F3-B047-FCD4E258AFEE}" type="pres">
      <dgm:prSet presAssocID="{10EC63EC-B1A7-4222-A9A5-34A1BF306A15}" presName="spaceRect" presStyleCnt="0"/>
      <dgm:spPr/>
    </dgm:pt>
    <dgm:pt modelId="{BAA09BE1-165A-47D8-A1D0-1033372A491E}" type="pres">
      <dgm:prSet presAssocID="{10EC63EC-B1A7-4222-A9A5-34A1BF306A15}" presName="textRect" presStyleLbl="revTx" presStyleIdx="2" presStyleCnt="4">
        <dgm:presLayoutVars>
          <dgm:chMax val="1"/>
          <dgm:chPref val="1"/>
        </dgm:presLayoutVars>
      </dgm:prSet>
      <dgm:spPr/>
    </dgm:pt>
    <dgm:pt modelId="{F2D6DFA3-DF72-4849-B2FE-0C3FE9B6886A}" type="pres">
      <dgm:prSet presAssocID="{F3FA43E3-9E67-46ED-BE60-A666D9B6BBEB}" presName="sibTrans" presStyleCnt="0"/>
      <dgm:spPr/>
    </dgm:pt>
    <dgm:pt modelId="{D29F864A-BEE9-4234-8486-AECA1E06A305}" type="pres">
      <dgm:prSet presAssocID="{6DD1AEDD-3C9E-4368-B384-C60D8EE8E2E6}" presName="compNode" presStyleCnt="0"/>
      <dgm:spPr/>
    </dgm:pt>
    <dgm:pt modelId="{173D8513-7A88-484D-9393-2BF31EB125FC}" type="pres">
      <dgm:prSet presAssocID="{6DD1AEDD-3C9E-4368-B384-C60D8EE8E2E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</dgm:pt>
    <dgm:pt modelId="{787B1CC0-5762-43B4-A445-99C707E2393A}" type="pres">
      <dgm:prSet presAssocID="{6DD1AEDD-3C9E-4368-B384-C60D8EE8E2E6}" presName="spaceRect" presStyleCnt="0"/>
      <dgm:spPr/>
    </dgm:pt>
    <dgm:pt modelId="{1723342A-0144-4DE2-B83B-9C7A3685FA72}" type="pres">
      <dgm:prSet presAssocID="{6DD1AEDD-3C9E-4368-B384-C60D8EE8E2E6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B772B26-C5E3-4785-85D9-FD61AD24F79D}" srcId="{14824EE4-176B-41CD-A509-72391FCEEC7E}" destId="{E3E3EE33-0C8F-48B6-85C3-C6F3AB3B1D0D}" srcOrd="1" destOrd="0" parTransId="{FD3FADAF-DEBD-4A30-AE0B-55115E0B8D87}" sibTransId="{9A463267-3F23-4BBE-870D-41265A637E32}"/>
    <dgm:cxn modelId="{4E3BF733-C3A6-422E-85B7-016945AA28BA}" type="presOf" srcId="{14824EE4-176B-41CD-A509-72391FCEEC7E}" destId="{AE6F2FC3-0C59-4123-83FB-3859AB508EA3}" srcOrd="0" destOrd="0" presId="urn:microsoft.com/office/officeart/2018/2/layout/IconLabelList"/>
    <dgm:cxn modelId="{98FBD05E-0FDA-4DA1-BBDD-30FD022D142D}" srcId="{14824EE4-176B-41CD-A509-72391FCEEC7E}" destId="{10EC63EC-B1A7-4222-A9A5-34A1BF306A15}" srcOrd="2" destOrd="0" parTransId="{F64B23F1-53CF-4E31-8C5B-FAD76631A7C8}" sibTransId="{F3FA43E3-9E67-46ED-BE60-A666D9B6BBEB}"/>
    <dgm:cxn modelId="{FC21D766-44C3-4621-B7C1-327BF3B3F50C}" type="presOf" srcId="{6DD1AEDD-3C9E-4368-B384-C60D8EE8E2E6}" destId="{1723342A-0144-4DE2-B83B-9C7A3685FA72}" srcOrd="0" destOrd="0" presId="urn:microsoft.com/office/officeart/2018/2/layout/IconLabelList"/>
    <dgm:cxn modelId="{6ADEB585-5E53-4B55-A08D-F7AF33A12E03}" type="presOf" srcId="{E3E3EE33-0C8F-48B6-85C3-C6F3AB3B1D0D}" destId="{B6721732-3790-4A0A-9B47-9D02DA1B60D2}" srcOrd="0" destOrd="0" presId="urn:microsoft.com/office/officeart/2018/2/layout/IconLabelList"/>
    <dgm:cxn modelId="{63B77888-CA3E-4D27-AFAE-0A2DB5A41C3F}" type="presOf" srcId="{0CEF4410-D75C-4363-80DC-5DAC1DCA9338}" destId="{847A38AF-EEF6-4E6E-B2EC-7A9F720F1EA9}" srcOrd="0" destOrd="0" presId="urn:microsoft.com/office/officeart/2018/2/layout/IconLabelList"/>
    <dgm:cxn modelId="{E53A8297-C257-4617-B728-0249B0861177}" srcId="{14824EE4-176B-41CD-A509-72391FCEEC7E}" destId="{6DD1AEDD-3C9E-4368-B384-C60D8EE8E2E6}" srcOrd="3" destOrd="0" parTransId="{21007B9C-B5F4-4355-AA27-60A95509450E}" sibTransId="{33405D36-3A34-48F7-A258-658AB3A4C85A}"/>
    <dgm:cxn modelId="{94B32D98-C19D-4434-86BD-8593080371D2}" srcId="{14824EE4-176B-41CD-A509-72391FCEEC7E}" destId="{0CEF4410-D75C-4363-80DC-5DAC1DCA9338}" srcOrd="0" destOrd="0" parTransId="{93B0A508-766C-418B-A393-D40AE6D483A0}" sibTransId="{00A67F8F-792D-460F-A404-ADDE34806DF0}"/>
    <dgm:cxn modelId="{DEEBB1BF-2A32-455C-9DD9-DAD9168B3DEA}" type="presOf" srcId="{10EC63EC-B1A7-4222-A9A5-34A1BF306A15}" destId="{BAA09BE1-165A-47D8-A1D0-1033372A491E}" srcOrd="0" destOrd="0" presId="urn:microsoft.com/office/officeart/2018/2/layout/IconLabelList"/>
    <dgm:cxn modelId="{AD9E84B0-5B1A-4E84-BCB1-61357E7AF6E4}" type="presParOf" srcId="{AE6F2FC3-0C59-4123-83FB-3859AB508EA3}" destId="{EA05A80C-8CC9-4153-94DD-D85E8324C805}" srcOrd="0" destOrd="0" presId="urn:microsoft.com/office/officeart/2018/2/layout/IconLabelList"/>
    <dgm:cxn modelId="{8742DE8C-2FBF-4AFB-A291-DFB111C42AA4}" type="presParOf" srcId="{EA05A80C-8CC9-4153-94DD-D85E8324C805}" destId="{16CF4434-5766-4EFD-9BC5-F97C485C857E}" srcOrd="0" destOrd="0" presId="urn:microsoft.com/office/officeart/2018/2/layout/IconLabelList"/>
    <dgm:cxn modelId="{6FA86F18-89FD-4FF2-AF95-58F9A9BF18BC}" type="presParOf" srcId="{EA05A80C-8CC9-4153-94DD-D85E8324C805}" destId="{63AD3658-E0D6-45BF-8A16-2A796C777A93}" srcOrd="1" destOrd="0" presId="urn:microsoft.com/office/officeart/2018/2/layout/IconLabelList"/>
    <dgm:cxn modelId="{646D84AF-08AA-42E6-BDA9-F07499855516}" type="presParOf" srcId="{EA05A80C-8CC9-4153-94DD-D85E8324C805}" destId="{847A38AF-EEF6-4E6E-B2EC-7A9F720F1EA9}" srcOrd="2" destOrd="0" presId="urn:microsoft.com/office/officeart/2018/2/layout/IconLabelList"/>
    <dgm:cxn modelId="{28C6CFA6-28B8-4510-8D81-B8CFD80BEE8C}" type="presParOf" srcId="{AE6F2FC3-0C59-4123-83FB-3859AB508EA3}" destId="{D0FB2C05-269B-48FE-891D-3A648634B12D}" srcOrd="1" destOrd="0" presId="urn:microsoft.com/office/officeart/2018/2/layout/IconLabelList"/>
    <dgm:cxn modelId="{762F9BA8-8D67-480E-8024-AD8F1467DCD8}" type="presParOf" srcId="{AE6F2FC3-0C59-4123-83FB-3859AB508EA3}" destId="{07A9DA53-4E8E-4B1F-BBEE-B42045038A6A}" srcOrd="2" destOrd="0" presId="urn:microsoft.com/office/officeart/2018/2/layout/IconLabelList"/>
    <dgm:cxn modelId="{9ED34801-D698-4620-A1F2-0CB3C731A426}" type="presParOf" srcId="{07A9DA53-4E8E-4B1F-BBEE-B42045038A6A}" destId="{3136F679-6E51-419D-8A05-ED4CB2AB8BCF}" srcOrd="0" destOrd="0" presId="urn:microsoft.com/office/officeart/2018/2/layout/IconLabelList"/>
    <dgm:cxn modelId="{4EF4F176-5FBD-446A-9019-8356386B3473}" type="presParOf" srcId="{07A9DA53-4E8E-4B1F-BBEE-B42045038A6A}" destId="{17EA5BEE-528D-469C-B258-18E14CB7660D}" srcOrd="1" destOrd="0" presId="urn:microsoft.com/office/officeart/2018/2/layout/IconLabelList"/>
    <dgm:cxn modelId="{F16AFAA3-C5A0-48AF-A974-CF394E785B72}" type="presParOf" srcId="{07A9DA53-4E8E-4B1F-BBEE-B42045038A6A}" destId="{B6721732-3790-4A0A-9B47-9D02DA1B60D2}" srcOrd="2" destOrd="0" presId="urn:microsoft.com/office/officeart/2018/2/layout/IconLabelList"/>
    <dgm:cxn modelId="{B5701E63-4E80-4FE0-87B3-3D6F7688C67A}" type="presParOf" srcId="{AE6F2FC3-0C59-4123-83FB-3859AB508EA3}" destId="{D0F3BBC6-7638-49D9-AE2A-427305731E0C}" srcOrd="3" destOrd="0" presId="urn:microsoft.com/office/officeart/2018/2/layout/IconLabelList"/>
    <dgm:cxn modelId="{7F57FD84-3161-4681-9DA4-2BB73C300C0B}" type="presParOf" srcId="{AE6F2FC3-0C59-4123-83FB-3859AB508EA3}" destId="{A37DB93F-C0B7-4A4D-8FCF-A2E7CC41ACD2}" srcOrd="4" destOrd="0" presId="urn:microsoft.com/office/officeart/2018/2/layout/IconLabelList"/>
    <dgm:cxn modelId="{54104BAA-615D-4AF3-813F-0C5D3FF05435}" type="presParOf" srcId="{A37DB93F-C0B7-4A4D-8FCF-A2E7CC41ACD2}" destId="{F299AB67-5B46-4B79-8098-A0057EF2417D}" srcOrd="0" destOrd="0" presId="urn:microsoft.com/office/officeart/2018/2/layout/IconLabelList"/>
    <dgm:cxn modelId="{94412D9D-01EC-4176-A7D5-0E9B2A950E8E}" type="presParOf" srcId="{A37DB93F-C0B7-4A4D-8FCF-A2E7CC41ACD2}" destId="{6A75E9C8-6226-41F3-B047-FCD4E258AFEE}" srcOrd="1" destOrd="0" presId="urn:microsoft.com/office/officeart/2018/2/layout/IconLabelList"/>
    <dgm:cxn modelId="{2EA51302-209D-4C73-ADFD-B8753C48E81F}" type="presParOf" srcId="{A37DB93F-C0B7-4A4D-8FCF-A2E7CC41ACD2}" destId="{BAA09BE1-165A-47D8-A1D0-1033372A491E}" srcOrd="2" destOrd="0" presId="urn:microsoft.com/office/officeart/2018/2/layout/IconLabelList"/>
    <dgm:cxn modelId="{5EC74739-31A6-4AF4-BFA6-C32451FFADDC}" type="presParOf" srcId="{AE6F2FC3-0C59-4123-83FB-3859AB508EA3}" destId="{F2D6DFA3-DF72-4849-B2FE-0C3FE9B6886A}" srcOrd="5" destOrd="0" presId="urn:microsoft.com/office/officeart/2018/2/layout/IconLabelList"/>
    <dgm:cxn modelId="{B4B6A057-1B2D-4570-8894-59408DF3DEA4}" type="presParOf" srcId="{AE6F2FC3-0C59-4123-83FB-3859AB508EA3}" destId="{D29F864A-BEE9-4234-8486-AECA1E06A305}" srcOrd="6" destOrd="0" presId="urn:microsoft.com/office/officeart/2018/2/layout/IconLabelList"/>
    <dgm:cxn modelId="{F9DAF272-169A-491E-A70E-EB02879A92DC}" type="presParOf" srcId="{D29F864A-BEE9-4234-8486-AECA1E06A305}" destId="{173D8513-7A88-484D-9393-2BF31EB125FC}" srcOrd="0" destOrd="0" presId="urn:microsoft.com/office/officeart/2018/2/layout/IconLabelList"/>
    <dgm:cxn modelId="{B30BF4A7-9FB4-4398-9379-9B855E0AEB9E}" type="presParOf" srcId="{D29F864A-BEE9-4234-8486-AECA1E06A305}" destId="{787B1CC0-5762-43B4-A445-99C707E2393A}" srcOrd="1" destOrd="0" presId="urn:microsoft.com/office/officeart/2018/2/layout/IconLabelList"/>
    <dgm:cxn modelId="{81862B84-CD31-4939-9AE1-6757B22A4AF7}" type="presParOf" srcId="{D29F864A-BEE9-4234-8486-AECA1E06A305}" destId="{1723342A-0144-4DE2-B83B-9C7A3685FA72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C7B171-E5AB-482A-8573-5BCEBA636510}" type="doc">
      <dgm:prSet loTypeId="urn:microsoft.com/office/officeart/2005/8/layout/hierarchy1" loCatId="hierarchy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FD44EAD5-C538-492F-812E-52A8FA8E1717}">
      <dgm:prSet/>
      <dgm:spPr/>
      <dgm:t>
        <a:bodyPr/>
        <a:lstStyle/>
        <a:p>
          <a:r>
            <a:rPr lang="en-US"/>
            <a:t>Google My Maps allows for conversion of spreadsheets into KML/KMZ files used in Google Earth.</a:t>
          </a:r>
        </a:p>
      </dgm:t>
    </dgm:pt>
    <dgm:pt modelId="{4551812A-1DF8-469C-8691-F04842750799}" type="parTrans" cxnId="{34FBD009-EC20-4CE4-80D6-61FFF2623F71}">
      <dgm:prSet/>
      <dgm:spPr/>
      <dgm:t>
        <a:bodyPr/>
        <a:lstStyle/>
        <a:p>
          <a:endParaRPr lang="en-US"/>
        </a:p>
      </dgm:t>
    </dgm:pt>
    <dgm:pt modelId="{ECBE57E8-AF89-470B-A544-1338AADCBC77}" type="sibTrans" cxnId="{34FBD009-EC20-4CE4-80D6-61FFF2623F71}">
      <dgm:prSet/>
      <dgm:spPr/>
      <dgm:t>
        <a:bodyPr/>
        <a:lstStyle/>
        <a:p>
          <a:endParaRPr lang="en-US"/>
        </a:p>
      </dgm:t>
    </dgm:pt>
    <dgm:pt modelId="{1262691A-8B74-45E7-A893-288D0D5CBF18}">
      <dgm:prSet/>
      <dgm:spPr/>
      <dgm:t>
        <a:bodyPr/>
        <a:lstStyle/>
        <a:p>
          <a:r>
            <a:rPr lang="en-US"/>
            <a:t>Google Earth can display KML/KMZ files using Google's vast pool imagery and mapping data.</a:t>
          </a:r>
        </a:p>
      </dgm:t>
    </dgm:pt>
    <dgm:pt modelId="{4BA50DBD-1D1C-48F5-AD33-983826E777D1}" type="parTrans" cxnId="{FB6DD631-6EAD-4724-B38A-6520619ADA14}">
      <dgm:prSet/>
      <dgm:spPr/>
      <dgm:t>
        <a:bodyPr/>
        <a:lstStyle/>
        <a:p>
          <a:endParaRPr lang="en-US"/>
        </a:p>
      </dgm:t>
    </dgm:pt>
    <dgm:pt modelId="{909073DC-D1DB-41FB-BF81-D1074886E0B4}" type="sibTrans" cxnId="{FB6DD631-6EAD-4724-B38A-6520619ADA14}">
      <dgm:prSet/>
      <dgm:spPr/>
      <dgm:t>
        <a:bodyPr/>
        <a:lstStyle/>
        <a:p>
          <a:endParaRPr lang="en-US"/>
        </a:p>
      </dgm:t>
    </dgm:pt>
    <dgm:pt modelId="{B3315275-7FE3-4986-8ABD-C333A2A6DEC4}" type="pres">
      <dgm:prSet presAssocID="{D6C7B171-E5AB-482A-8573-5BCEBA63651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31F78F4-CA67-4D6D-9311-E2280E3F1590}" type="pres">
      <dgm:prSet presAssocID="{FD44EAD5-C538-492F-812E-52A8FA8E1717}" presName="hierRoot1" presStyleCnt="0"/>
      <dgm:spPr/>
    </dgm:pt>
    <dgm:pt modelId="{D4DF1870-4218-4370-ABF7-82DCC8AF3C6A}" type="pres">
      <dgm:prSet presAssocID="{FD44EAD5-C538-492F-812E-52A8FA8E1717}" presName="composite" presStyleCnt="0"/>
      <dgm:spPr/>
    </dgm:pt>
    <dgm:pt modelId="{8B6322EE-7D8C-4FDB-A0D9-5AD2F482C719}" type="pres">
      <dgm:prSet presAssocID="{FD44EAD5-C538-492F-812E-52A8FA8E1717}" presName="background" presStyleLbl="node0" presStyleIdx="0" presStyleCnt="2"/>
      <dgm:spPr/>
    </dgm:pt>
    <dgm:pt modelId="{A09FE5B9-5B1B-496D-8C3C-5278A2537D95}" type="pres">
      <dgm:prSet presAssocID="{FD44EAD5-C538-492F-812E-52A8FA8E1717}" presName="text" presStyleLbl="fgAcc0" presStyleIdx="0" presStyleCnt="2">
        <dgm:presLayoutVars>
          <dgm:chPref val="3"/>
        </dgm:presLayoutVars>
      </dgm:prSet>
      <dgm:spPr/>
    </dgm:pt>
    <dgm:pt modelId="{C1FB302B-F2C1-46AB-B41F-A3B1D9C57640}" type="pres">
      <dgm:prSet presAssocID="{FD44EAD5-C538-492F-812E-52A8FA8E1717}" presName="hierChild2" presStyleCnt="0"/>
      <dgm:spPr/>
    </dgm:pt>
    <dgm:pt modelId="{2A3CD019-0792-41CB-8536-323A13441329}" type="pres">
      <dgm:prSet presAssocID="{1262691A-8B74-45E7-A893-288D0D5CBF18}" presName="hierRoot1" presStyleCnt="0"/>
      <dgm:spPr/>
    </dgm:pt>
    <dgm:pt modelId="{BF8D1DD2-2555-478B-9870-A61F9C96CF45}" type="pres">
      <dgm:prSet presAssocID="{1262691A-8B74-45E7-A893-288D0D5CBF18}" presName="composite" presStyleCnt="0"/>
      <dgm:spPr/>
    </dgm:pt>
    <dgm:pt modelId="{459C0423-4927-4EBA-B4DA-E37115358556}" type="pres">
      <dgm:prSet presAssocID="{1262691A-8B74-45E7-A893-288D0D5CBF18}" presName="background" presStyleLbl="node0" presStyleIdx="1" presStyleCnt="2"/>
      <dgm:spPr/>
    </dgm:pt>
    <dgm:pt modelId="{66E5E17B-C9D4-4BB0-8473-3413A3FB7B34}" type="pres">
      <dgm:prSet presAssocID="{1262691A-8B74-45E7-A893-288D0D5CBF18}" presName="text" presStyleLbl="fgAcc0" presStyleIdx="1" presStyleCnt="2">
        <dgm:presLayoutVars>
          <dgm:chPref val="3"/>
        </dgm:presLayoutVars>
      </dgm:prSet>
      <dgm:spPr/>
    </dgm:pt>
    <dgm:pt modelId="{56A321F8-8339-45D2-9E73-E67A099AAA2C}" type="pres">
      <dgm:prSet presAssocID="{1262691A-8B74-45E7-A893-288D0D5CBF18}" presName="hierChild2" presStyleCnt="0"/>
      <dgm:spPr/>
    </dgm:pt>
  </dgm:ptLst>
  <dgm:cxnLst>
    <dgm:cxn modelId="{34FBD009-EC20-4CE4-80D6-61FFF2623F71}" srcId="{D6C7B171-E5AB-482A-8573-5BCEBA636510}" destId="{FD44EAD5-C538-492F-812E-52A8FA8E1717}" srcOrd="0" destOrd="0" parTransId="{4551812A-1DF8-469C-8691-F04842750799}" sibTransId="{ECBE57E8-AF89-470B-A544-1338AADCBC77}"/>
    <dgm:cxn modelId="{379AE927-FB50-4566-B8BD-7C2271772AE2}" type="presOf" srcId="{D6C7B171-E5AB-482A-8573-5BCEBA636510}" destId="{B3315275-7FE3-4986-8ABD-C333A2A6DEC4}" srcOrd="0" destOrd="0" presId="urn:microsoft.com/office/officeart/2005/8/layout/hierarchy1"/>
    <dgm:cxn modelId="{FB6DD631-6EAD-4724-B38A-6520619ADA14}" srcId="{D6C7B171-E5AB-482A-8573-5BCEBA636510}" destId="{1262691A-8B74-45E7-A893-288D0D5CBF18}" srcOrd="1" destOrd="0" parTransId="{4BA50DBD-1D1C-48F5-AD33-983826E777D1}" sibTransId="{909073DC-D1DB-41FB-BF81-D1074886E0B4}"/>
    <dgm:cxn modelId="{128A3241-055A-4DF2-8A43-5FC13B537775}" type="presOf" srcId="{FD44EAD5-C538-492F-812E-52A8FA8E1717}" destId="{A09FE5B9-5B1B-496D-8C3C-5278A2537D95}" srcOrd="0" destOrd="0" presId="urn:microsoft.com/office/officeart/2005/8/layout/hierarchy1"/>
    <dgm:cxn modelId="{E6602BD1-E20C-479B-B615-75DDC379E421}" type="presOf" srcId="{1262691A-8B74-45E7-A893-288D0D5CBF18}" destId="{66E5E17B-C9D4-4BB0-8473-3413A3FB7B34}" srcOrd="0" destOrd="0" presId="urn:microsoft.com/office/officeart/2005/8/layout/hierarchy1"/>
    <dgm:cxn modelId="{B13DE6FB-57EC-4BF3-A90C-C435A6C175C1}" type="presParOf" srcId="{B3315275-7FE3-4986-8ABD-C333A2A6DEC4}" destId="{631F78F4-CA67-4D6D-9311-E2280E3F1590}" srcOrd="0" destOrd="0" presId="urn:microsoft.com/office/officeart/2005/8/layout/hierarchy1"/>
    <dgm:cxn modelId="{354FB4E0-D590-401D-AAC9-2649D46A3432}" type="presParOf" srcId="{631F78F4-CA67-4D6D-9311-E2280E3F1590}" destId="{D4DF1870-4218-4370-ABF7-82DCC8AF3C6A}" srcOrd="0" destOrd="0" presId="urn:microsoft.com/office/officeart/2005/8/layout/hierarchy1"/>
    <dgm:cxn modelId="{76E56F9F-13E6-45EF-8C36-6E994460EEFC}" type="presParOf" srcId="{D4DF1870-4218-4370-ABF7-82DCC8AF3C6A}" destId="{8B6322EE-7D8C-4FDB-A0D9-5AD2F482C719}" srcOrd="0" destOrd="0" presId="urn:microsoft.com/office/officeart/2005/8/layout/hierarchy1"/>
    <dgm:cxn modelId="{9BDCB78A-DE4B-4072-AFDF-196F2BA32272}" type="presParOf" srcId="{D4DF1870-4218-4370-ABF7-82DCC8AF3C6A}" destId="{A09FE5B9-5B1B-496D-8C3C-5278A2537D95}" srcOrd="1" destOrd="0" presId="urn:microsoft.com/office/officeart/2005/8/layout/hierarchy1"/>
    <dgm:cxn modelId="{27F83DB2-0B0F-48C3-9C76-18BD77F9B88F}" type="presParOf" srcId="{631F78F4-CA67-4D6D-9311-E2280E3F1590}" destId="{C1FB302B-F2C1-46AB-B41F-A3B1D9C57640}" srcOrd="1" destOrd="0" presId="urn:microsoft.com/office/officeart/2005/8/layout/hierarchy1"/>
    <dgm:cxn modelId="{9193CFF6-8FCB-47C2-A25D-F39F8077052F}" type="presParOf" srcId="{B3315275-7FE3-4986-8ABD-C333A2A6DEC4}" destId="{2A3CD019-0792-41CB-8536-323A13441329}" srcOrd="1" destOrd="0" presId="urn:microsoft.com/office/officeart/2005/8/layout/hierarchy1"/>
    <dgm:cxn modelId="{3085345E-D1E3-4CB0-9355-B6E028489AB8}" type="presParOf" srcId="{2A3CD019-0792-41CB-8536-323A13441329}" destId="{BF8D1DD2-2555-478B-9870-A61F9C96CF45}" srcOrd="0" destOrd="0" presId="urn:microsoft.com/office/officeart/2005/8/layout/hierarchy1"/>
    <dgm:cxn modelId="{8E74B885-AD86-407C-A2EC-D07B84D65633}" type="presParOf" srcId="{BF8D1DD2-2555-478B-9870-A61F9C96CF45}" destId="{459C0423-4927-4EBA-B4DA-E37115358556}" srcOrd="0" destOrd="0" presId="urn:microsoft.com/office/officeart/2005/8/layout/hierarchy1"/>
    <dgm:cxn modelId="{D82EE119-8DB8-45B1-8082-0CF9B7A13F8B}" type="presParOf" srcId="{BF8D1DD2-2555-478B-9870-A61F9C96CF45}" destId="{66E5E17B-C9D4-4BB0-8473-3413A3FB7B34}" srcOrd="1" destOrd="0" presId="urn:microsoft.com/office/officeart/2005/8/layout/hierarchy1"/>
    <dgm:cxn modelId="{622647A1-D7F6-4323-85C4-58675BE573EA}" type="presParOf" srcId="{2A3CD019-0792-41CB-8536-323A13441329}" destId="{56A321F8-8339-45D2-9E73-E67A099AAA2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37B845-701E-4497-B5C0-A72C5A507408}">
      <dsp:nvSpPr>
        <dsp:cNvPr id="0" name=""/>
        <dsp:cNvSpPr/>
      </dsp:nvSpPr>
      <dsp:spPr>
        <a:xfrm>
          <a:off x="1061437" y="909908"/>
          <a:ext cx="1141382" cy="114138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31568A-56DD-4269-A84F-24860F392B4B}">
      <dsp:nvSpPr>
        <dsp:cNvPr id="0" name=""/>
        <dsp:cNvSpPr/>
      </dsp:nvSpPr>
      <dsp:spPr>
        <a:xfrm>
          <a:off x="1582" y="2153329"/>
          <a:ext cx="3261093" cy="48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500" kern="1200"/>
            <a:t>Intro to Geospatial Data</a:t>
          </a:r>
        </a:p>
      </dsp:txBody>
      <dsp:txXfrm>
        <a:off x="1582" y="2153329"/>
        <a:ext cx="3261093" cy="489164"/>
      </dsp:txXfrm>
    </dsp:sp>
    <dsp:sp modelId="{C4D47280-B2B1-4CD2-94FD-331FE996928A}">
      <dsp:nvSpPr>
        <dsp:cNvPr id="0" name=""/>
        <dsp:cNvSpPr/>
      </dsp:nvSpPr>
      <dsp:spPr>
        <a:xfrm>
          <a:off x="1582" y="2689953"/>
          <a:ext cx="3261093" cy="5929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How can we use geospatial data?</a:t>
          </a:r>
        </a:p>
      </dsp:txBody>
      <dsp:txXfrm>
        <a:off x="1582" y="2689953"/>
        <a:ext cx="3261093" cy="592943"/>
      </dsp:txXfrm>
    </dsp:sp>
    <dsp:sp modelId="{13A6ED78-84C9-4370-9798-EC2572FC1CE8}">
      <dsp:nvSpPr>
        <dsp:cNvPr id="0" name=""/>
        <dsp:cNvSpPr/>
      </dsp:nvSpPr>
      <dsp:spPr>
        <a:xfrm>
          <a:off x="4893223" y="909908"/>
          <a:ext cx="1141382" cy="114138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CAC3DB-CDAD-45D3-A6FF-E2688CA1C366}">
      <dsp:nvSpPr>
        <dsp:cNvPr id="0" name=""/>
        <dsp:cNvSpPr/>
      </dsp:nvSpPr>
      <dsp:spPr>
        <a:xfrm>
          <a:off x="3833367" y="2153329"/>
          <a:ext cx="3261093" cy="48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500" kern="1200"/>
            <a:t>Google MyMaps</a:t>
          </a:r>
        </a:p>
      </dsp:txBody>
      <dsp:txXfrm>
        <a:off x="3833367" y="2153329"/>
        <a:ext cx="3261093" cy="489164"/>
      </dsp:txXfrm>
    </dsp:sp>
    <dsp:sp modelId="{4B9BD13D-E78E-4A9F-807A-791B895B8DA9}">
      <dsp:nvSpPr>
        <dsp:cNvPr id="0" name=""/>
        <dsp:cNvSpPr/>
      </dsp:nvSpPr>
      <dsp:spPr>
        <a:xfrm>
          <a:off x="3833367" y="2689953"/>
          <a:ext cx="3261093" cy="5929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D9FB16-D41B-4E31-92E6-D2C2EDD6A377}">
      <dsp:nvSpPr>
        <dsp:cNvPr id="0" name=""/>
        <dsp:cNvSpPr/>
      </dsp:nvSpPr>
      <dsp:spPr>
        <a:xfrm>
          <a:off x="8725008" y="909908"/>
          <a:ext cx="1141382" cy="114138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15303B-EFD4-46EA-B55E-311DAB62533F}">
      <dsp:nvSpPr>
        <dsp:cNvPr id="0" name=""/>
        <dsp:cNvSpPr/>
      </dsp:nvSpPr>
      <dsp:spPr>
        <a:xfrm>
          <a:off x="7665152" y="2153329"/>
          <a:ext cx="3261093" cy="48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500" kern="1200"/>
            <a:t>Google Earth</a:t>
          </a:r>
        </a:p>
      </dsp:txBody>
      <dsp:txXfrm>
        <a:off x="7665152" y="2153329"/>
        <a:ext cx="3261093" cy="489164"/>
      </dsp:txXfrm>
    </dsp:sp>
    <dsp:sp modelId="{48920885-BB0A-4426-8BC1-98BEBD51D1C3}">
      <dsp:nvSpPr>
        <dsp:cNvPr id="0" name=""/>
        <dsp:cNvSpPr/>
      </dsp:nvSpPr>
      <dsp:spPr>
        <a:xfrm>
          <a:off x="7665152" y="2689953"/>
          <a:ext cx="3261093" cy="5929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Layers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Views and Labels</a:t>
          </a:r>
        </a:p>
      </dsp:txBody>
      <dsp:txXfrm>
        <a:off x="7665152" y="2689953"/>
        <a:ext cx="3261093" cy="5929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CF4434-5766-4EFD-9BC5-F97C485C857E}">
      <dsp:nvSpPr>
        <dsp:cNvPr id="0" name=""/>
        <dsp:cNvSpPr/>
      </dsp:nvSpPr>
      <dsp:spPr>
        <a:xfrm>
          <a:off x="752566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7A38AF-EEF6-4E6E-B2EC-7A9F720F1EA9}">
      <dsp:nvSpPr>
        <dsp:cNvPr id="0" name=""/>
        <dsp:cNvSpPr/>
      </dsp:nvSpPr>
      <dsp:spPr>
        <a:xfrm>
          <a:off x="100682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Identify social determinants to health issues in a city.</a:t>
          </a:r>
        </a:p>
      </dsp:txBody>
      <dsp:txXfrm>
        <a:off x="100682" y="2427484"/>
        <a:ext cx="2370489" cy="720000"/>
      </dsp:txXfrm>
    </dsp:sp>
    <dsp:sp modelId="{3136F679-6E51-419D-8A05-ED4CB2AB8BCF}">
      <dsp:nvSpPr>
        <dsp:cNvPr id="0" name=""/>
        <dsp:cNvSpPr/>
      </dsp:nvSpPr>
      <dsp:spPr>
        <a:xfrm>
          <a:off x="3537891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721732-3790-4A0A-9B47-9D02DA1B60D2}">
      <dsp:nvSpPr>
        <dsp:cNvPr id="0" name=""/>
        <dsp:cNvSpPr/>
      </dsp:nvSpPr>
      <dsp:spPr>
        <a:xfrm>
          <a:off x="2886007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Highlight student representation across the state/country/world.</a:t>
          </a:r>
        </a:p>
      </dsp:txBody>
      <dsp:txXfrm>
        <a:off x="2886007" y="2427484"/>
        <a:ext cx="2370489" cy="720000"/>
      </dsp:txXfrm>
    </dsp:sp>
    <dsp:sp modelId="{F299AB67-5B46-4B79-8098-A0057EF2417D}">
      <dsp:nvSpPr>
        <dsp:cNvPr id="0" name=""/>
        <dsp:cNvSpPr/>
      </dsp:nvSpPr>
      <dsp:spPr>
        <a:xfrm>
          <a:off x="6323216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A09BE1-165A-47D8-A1D0-1033372A491E}">
      <dsp:nvSpPr>
        <dsp:cNvPr id="0" name=""/>
        <dsp:cNvSpPr/>
      </dsp:nvSpPr>
      <dsp:spPr>
        <a:xfrm>
          <a:off x="5671332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Showcase local landmarks, protected and unprotected.</a:t>
          </a:r>
        </a:p>
      </dsp:txBody>
      <dsp:txXfrm>
        <a:off x="5671332" y="2427484"/>
        <a:ext cx="2370489" cy="720000"/>
      </dsp:txXfrm>
    </dsp:sp>
    <dsp:sp modelId="{173D8513-7A88-484D-9393-2BF31EB125FC}">
      <dsp:nvSpPr>
        <dsp:cNvPr id="0" name=""/>
        <dsp:cNvSpPr/>
      </dsp:nvSpPr>
      <dsp:spPr>
        <a:xfrm>
          <a:off x="9108541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23342A-0144-4DE2-B83B-9C7A3685FA72}">
      <dsp:nvSpPr>
        <dsp:cNvPr id="0" name=""/>
        <dsp:cNvSpPr/>
      </dsp:nvSpPr>
      <dsp:spPr>
        <a:xfrm>
          <a:off x="8456657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Plan routes for study/travel abroad.</a:t>
          </a:r>
        </a:p>
      </dsp:txBody>
      <dsp:txXfrm>
        <a:off x="8456657" y="2427484"/>
        <a:ext cx="2370489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6322EE-7D8C-4FDB-A0D9-5AD2F482C719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9FE5B9-5B1B-496D-8C3C-5278A2537D95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Google My Maps allows for conversion of spreadsheets into KML/KMZ files used in Google Earth.</a:t>
          </a:r>
        </a:p>
      </dsp:txBody>
      <dsp:txXfrm>
        <a:off x="608661" y="692298"/>
        <a:ext cx="4508047" cy="2799040"/>
      </dsp:txXfrm>
    </dsp:sp>
    <dsp:sp modelId="{459C0423-4927-4EBA-B4DA-E37115358556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E5E17B-C9D4-4BB0-8473-3413A3FB7B34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Google Earth can display KML/KMZ files using Google's vast pool imagery and mapping data.</a:t>
          </a:r>
        </a:p>
      </dsp:txBody>
      <dsp:txXfrm>
        <a:off x="6331365" y="692298"/>
        <a:ext cx="4508047" cy="2799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F38D0-6333-44B8-BC53-E8F288CC9A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3F6B12-6245-4103-A8F5-C8E48A954A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13F2D-6647-4E4F-AE86-19DD0BCD1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3E1-E6A4-440A-A7A9-7DEAE3F07F6C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B8B0F-7742-42E6-8B63-1971389C8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67978-2384-452D-9587-86A9FD073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145E-0D49-4180-9DF7-647AA871F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110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E972F-9225-4C1D-82E1-9C6041FF3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1F147F-A744-446E-81C5-01D15C44AB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7D8C8-9A42-4F71-B7E7-20953EA38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3E1-E6A4-440A-A7A9-7DEAE3F07F6C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AEBAB-0DB3-4176-B7BB-BA3D29D2E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35AB6-D5BD-4E07-B6D7-49FA8745D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145E-0D49-4180-9DF7-647AA871F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39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F56837-992B-42AE-9F09-7D7AF8484D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FD62C-EBF7-49E7-865F-084A49717F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47B3E4-680B-40A7-9288-4FA509A03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3E1-E6A4-440A-A7A9-7DEAE3F07F6C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4BF88-905D-484F-84D7-29A9BCE46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D0193-E245-4053-8AC3-828C53ACF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145E-0D49-4180-9DF7-647AA871F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814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73715-D3A9-4AAE-989C-F7A72A9A9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EE7B9-1922-4B54-9118-A837D777C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4EC27-0556-48EB-A0A2-4E339CD3A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3E1-E6A4-440A-A7A9-7DEAE3F07F6C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D49E9-AF57-489F-AD4E-7BA19D82A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EAE18-47D8-4ED1-BA79-C1B6AEDA9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145E-0D49-4180-9DF7-647AA871F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95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7C591-66AA-4E0A-A0BA-524698731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5FDAC9-F69D-41AD-8A5A-56824B9D5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69DAE-E4B4-4524-AFC7-C0CC7C0E5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3E1-E6A4-440A-A7A9-7DEAE3F07F6C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651042-26B9-478A-92E5-E8A0A2F9E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B2799-3051-46E1-B2D2-1410FCDEE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145E-0D49-4180-9DF7-647AA871F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197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25F6B-7F68-4221-B9F5-D00E62575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F2063-0CFC-4335-9084-E1E27E3B35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2E0AC8-6E17-4622-99A5-4EC875DF8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707C10-56A4-46D1-87C5-FFD8EF7CD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3E1-E6A4-440A-A7A9-7DEAE3F07F6C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C1D0B5-2DBB-46D6-8C50-8C8A561C4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013D82-B192-431C-8AAD-0041E17AF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145E-0D49-4180-9DF7-647AA871F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104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D3B90-FC66-4F2A-A293-1ADED2AC5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D27795-238A-4BA4-9B01-783CD9625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3892DE-39FB-4C7F-9E8B-B6603896E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2BAA40-EE5D-407B-AE63-BA054A9E7D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81431-CDD2-4B10-9F9C-B38E7CEAFD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727013-C305-4403-82C0-F580F3159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3E1-E6A4-440A-A7A9-7DEAE3F07F6C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3C7B04-BE23-4E3C-BAF4-C6636E3CB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A21FA2-3FE9-41C1-BD08-5A6862499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145E-0D49-4180-9DF7-647AA871F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069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4DB23-1FB1-4569-BE9B-F80347164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BF8259-7093-4D4B-9811-0E628322D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3E1-E6A4-440A-A7A9-7DEAE3F07F6C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E73D94-3975-4F4F-A2E6-02E074485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F98922-6129-4876-8DBE-A5A5CF5D7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145E-0D49-4180-9DF7-647AA871F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6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83C42A-EBAC-46EC-B19C-DD253889A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3E1-E6A4-440A-A7A9-7DEAE3F07F6C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77AABA-5D51-4CE0-89E5-E92E0666E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DA52AE-45F5-42E7-8D49-709637F42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145E-0D49-4180-9DF7-647AA871F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864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7DCC0-4DEE-47B1-9EC1-663EFE1F2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91189-E9B1-42FD-82D6-6F6D8FA57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A7AFDB-6C73-4FB9-AD8F-41A233F3B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BE9433-A1B2-4EAC-94A5-46E758F64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3E1-E6A4-440A-A7A9-7DEAE3F07F6C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459E79-01DB-45DD-8D9B-9AD22AA84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BA746C-86CA-4688-9FBD-671DB563D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145E-0D49-4180-9DF7-647AA871F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896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56881-2912-49C3-821E-618A6A9A4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7C28BB-5C59-458E-A1D4-CC9C6CB340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9FC8D7-EBF7-4A54-A0AB-E2D6097303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A8482E-04ED-4FAC-83D6-24F6855F6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3E1-E6A4-440A-A7A9-7DEAE3F07F6C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8AF40B-9E18-4A43-8A6F-F8D992165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18BFF-D677-43A4-9433-8451A7361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1145E-0D49-4180-9DF7-647AA871F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94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A455CF-7B98-4D2E-ACF6-E032053D9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4AE81F-B190-4A84-B0A4-EC54B9A40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2D9D4-9A5B-4147-8A25-23989FE203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6C3E1-E6A4-440A-A7A9-7DEAE3F07F6C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583FC3-9D5B-487C-BDEE-9304376583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73106F-B3B8-4A11-8736-2605B7E4C5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1145E-0D49-4180-9DF7-647AA871F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6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research.lib.buffalo.edu/gis-courses" TargetMode="External"/><Relationship Id="rId2" Type="http://schemas.openxmlformats.org/officeDocument/2006/relationships/hyperlink" Target="mailto:skim25@buffalo.edu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hyperlink" Target="https://library.buffalo.edu/research/rd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A world map made of pins and strings">
            <a:extLst>
              <a:ext uri="{FF2B5EF4-FFF2-40B4-BE49-F238E27FC236}">
                <a16:creationId xmlns:a16="http://schemas.microsoft.com/office/drawing/2014/main" id="{CCF448BA-96BB-82C8-4B4F-8DCF5F98438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3418" b="9098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218AEE-B0B1-4146-9668-F4B66DBDC5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4100" dirty="0">
                <a:solidFill>
                  <a:schemeClr val="bg1"/>
                </a:solidFill>
              </a:rPr>
              <a:t>Love Data Week 2026 - Mapping Your Community: Geospatial Data with Google Earth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7809EB-DE6E-4409-9C8C-4F378CE61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en-US" sz="2000">
                <a:solidFill>
                  <a:schemeClr val="bg1"/>
                </a:solidFill>
              </a:rPr>
              <a:t>Sam Kim, GIS &amp; Geospatial Librarian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8968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06EBF1-4651-4125-9A0D-1A0504F87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Table of Contents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8C51C08D-ADBE-8CAD-DECA-C6780FA94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941055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577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9" name="Rectangle 1038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B5EC45-FDF0-4302-8C89-51AB62B72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6" y="457201"/>
            <a:ext cx="5814240" cy="1556870"/>
          </a:xfrm>
        </p:spPr>
        <p:txBody>
          <a:bodyPr anchor="b">
            <a:normAutofit/>
          </a:bodyPr>
          <a:lstStyle/>
          <a:p>
            <a:r>
              <a:rPr lang="en-US" sz="4000"/>
              <a:t>Intro to Geospatial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FA441-AC8C-4FBA-A728-1DA836BF7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396" y="2277036"/>
            <a:ext cx="5814239" cy="3461155"/>
          </a:xfrm>
        </p:spPr>
        <p:txBody>
          <a:bodyPr>
            <a:normAutofit/>
          </a:bodyPr>
          <a:lstStyle/>
          <a:p>
            <a:r>
              <a:rPr lang="en-US" sz="1600"/>
              <a:t>Geospatial Data: What is it?</a:t>
            </a:r>
          </a:p>
          <a:p>
            <a:pPr lvl="1"/>
            <a:r>
              <a:rPr lang="en-US" sz="1600"/>
              <a:t>Any data containing a geographic component tying quantitative or qualitative attributes to a location.</a:t>
            </a:r>
          </a:p>
          <a:p>
            <a:pPr lvl="2"/>
            <a:r>
              <a:rPr lang="en-US" sz="1600"/>
              <a:t>IE: Phone data during an earthquake, vehicle movement during a blizzard, demographics of residents in a county.</a:t>
            </a:r>
          </a:p>
          <a:p>
            <a:pPr lvl="2"/>
            <a:endParaRPr lang="en-US" sz="1600"/>
          </a:p>
          <a:p>
            <a:pPr lvl="1"/>
            <a:r>
              <a:rPr lang="en-US" sz="1600"/>
              <a:t>Has two components:</a:t>
            </a:r>
          </a:p>
          <a:p>
            <a:pPr lvl="2"/>
            <a:r>
              <a:rPr lang="en-US" sz="1600"/>
              <a:t>Spatial data – geographic features. IE: Latitude/longitude, address, country, county, etc.</a:t>
            </a:r>
          </a:p>
          <a:p>
            <a:pPr lvl="2"/>
            <a:r>
              <a:rPr lang="en-US" sz="1600"/>
              <a:t>Attribute data – characterizes the space. IE: construction date, demographic information, questionnaire responses, square footage, etc.</a:t>
            </a:r>
          </a:p>
        </p:txBody>
      </p:sp>
      <p:pic>
        <p:nvPicPr>
          <p:cNvPr id="1026" name="Picture 2" descr="A red letter D. It is the logo for Doordash.">
            <a:extLst>
              <a:ext uri="{FF2B5EF4-FFF2-40B4-BE49-F238E27FC236}">
                <a16:creationId xmlns:a16="http://schemas.microsoft.com/office/drawing/2014/main" id="{28977F83-78E5-4BF7-8969-5F1B849B58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31124" y="799365"/>
            <a:ext cx="2210153" cy="2210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 multicolored circle with a point at the bottom. It is the Google Maps icon.">
            <a:extLst>
              <a:ext uri="{FF2B5EF4-FFF2-40B4-BE49-F238E27FC236}">
                <a16:creationId xmlns:a16="http://schemas.microsoft.com/office/drawing/2014/main" id="{794A9A3A-2F4C-4E6C-B0F6-6C76BC1E5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42123" y="3375824"/>
            <a:ext cx="1559443" cy="224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1039">
            <a:extLst>
              <a:ext uri="{FF2B5EF4-FFF2-40B4-BE49-F238E27FC236}">
                <a16:creationId xmlns:a16="http://schemas.microsoft.com/office/drawing/2014/main" id="{5A65989E-BBD5-44D7-AA86-7AFD5D46B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1" name="Rectangle 1040">
            <a:extLst>
              <a:ext uri="{FF2B5EF4-FFF2-40B4-BE49-F238E27FC236}">
                <a16:creationId xmlns:a16="http://schemas.microsoft.com/office/drawing/2014/main" id="{231A2881-D8D7-4A7D-ACA3-E9F849F85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78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6FE553-E9E2-4E86-BB27-7E8929210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How can we use geospatial data?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C9D2C4C-B460-A351-CEDB-E33077FF9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1059917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3406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3" name="Rectangle 2062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F66BC9-DE92-47D8-BFDB-02B95ECC5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4506" y="457201"/>
            <a:ext cx="4065669" cy="1933574"/>
          </a:xfrm>
        </p:spPr>
        <p:txBody>
          <a:bodyPr anchor="b">
            <a:normAutofit/>
          </a:bodyPr>
          <a:lstStyle/>
          <a:p>
            <a:r>
              <a:rPr lang="en-US" sz="4000"/>
              <a:t>How will we do that?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20A98-F19C-4305-A10E-36685B603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505" y="2714625"/>
            <a:ext cx="4065668" cy="302356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/>
              <a:t>Google My Maps</a:t>
            </a:r>
            <a:endParaRPr lang="en-US" sz="2000" dirty="0" err="1">
              <a:ea typeface="Calibri"/>
              <a:cs typeface="Calibri"/>
            </a:endParaRPr>
          </a:p>
          <a:p>
            <a:r>
              <a:rPr lang="en-US" sz="2000" dirty="0"/>
              <a:t>Google Earth</a:t>
            </a:r>
            <a:endParaRPr lang="en-US" sz="2000" dirty="0">
              <a:ea typeface="Calibri"/>
              <a:cs typeface="Calibri"/>
            </a:endParaRPr>
          </a:p>
          <a:p>
            <a:r>
              <a:rPr lang="en-US" sz="2000" dirty="0">
                <a:ea typeface="Calibri"/>
                <a:cs typeface="Calibri"/>
              </a:rPr>
              <a:t>You will need a Google account!</a:t>
            </a:r>
          </a:p>
        </p:txBody>
      </p:sp>
      <p:pic>
        <p:nvPicPr>
          <p:cNvPr id="2052" name="Picture 4" descr="A blue color gradient shaped in a sphere. It is the Google Earth icon.">
            <a:extLst>
              <a:ext uri="{FF2B5EF4-FFF2-40B4-BE49-F238E27FC236}">
                <a16:creationId xmlns:a16="http://schemas.microsoft.com/office/drawing/2014/main" id="{FD070C6F-1E21-440C-9FD9-3B630C0722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34026" y="1973705"/>
            <a:ext cx="2682054" cy="2682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A white circle with point at the bottom on a red sheet of paper. It is the icon for Google My Maps.">
            <a:extLst>
              <a:ext uri="{FF2B5EF4-FFF2-40B4-BE49-F238E27FC236}">
                <a16:creationId xmlns:a16="http://schemas.microsoft.com/office/drawing/2014/main" id="{C12F6A5D-DB66-4F20-A935-BA1BAA7021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37813" y="1973702"/>
            <a:ext cx="2682054" cy="2682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4" name="Rectangle 2063">
            <a:extLst>
              <a:ext uri="{FF2B5EF4-FFF2-40B4-BE49-F238E27FC236}">
                <a16:creationId xmlns:a16="http://schemas.microsoft.com/office/drawing/2014/main" id="{5A65989E-BBD5-44D7-AA86-7AFD5D46B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56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5" name="Rectangle 2064">
            <a:extLst>
              <a:ext uri="{FF2B5EF4-FFF2-40B4-BE49-F238E27FC236}">
                <a16:creationId xmlns:a16="http://schemas.microsoft.com/office/drawing/2014/main" id="{231A2881-D8D7-4A7D-ACA3-E9F849F85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79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48C634-1295-34D0-BCB1-4703496DF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Google </a:t>
            </a:r>
            <a:r>
              <a:rPr lang="en-US" sz="4000" dirty="0">
                <a:solidFill>
                  <a:srgbClr val="FFFFFF"/>
                </a:solidFill>
              </a:rPr>
              <a:t>My Maps</a:t>
            </a:r>
            <a:endParaRPr lang="en-US" sz="4000" kern="1200" dirty="0">
              <a:solidFill>
                <a:srgbClr val="FFFFFF"/>
              </a:solidFill>
              <a:latin typeface="+mj-lt"/>
              <a:ea typeface="Calibri Light"/>
              <a:cs typeface="Calibri Light"/>
            </a:endParaRPr>
          </a:p>
        </p:txBody>
      </p:sp>
      <p:pic>
        <p:nvPicPr>
          <p:cNvPr id="5" name="Picture 2" descr="A white circle with point at the bottom on a red sheet of paper. It is the icon for Google My Maps.">
            <a:extLst>
              <a:ext uri="{FF2B5EF4-FFF2-40B4-BE49-F238E27FC236}">
                <a16:creationId xmlns:a16="http://schemas.microsoft.com/office/drawing/2014/main" id="{F7BF7604-EAF6-8903-2D05-98942744387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53510" y="467208"/>
            <a:ext cx="5923584" cy="5923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5420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7928EC-C027-2B6C-7FAA-2539CCC86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Google Earth</a:t>
            </a:r>
          </a:p>
        </p:txBody>
      </p:sp>
      <p:pic>
        <p:nvPicPr>
          <p:cNvPr id="5" name="Content Placeholder 4" descr="A blue color gradient shaped in a sphere. It is the Google Earth icon.">
            <a:extLst>
              <a:ext uri="{FF2B5EF4-FFF2-40B4-BE49-F238E27FC236}">
                <a16:creationId xmlns:a16="http://schemas.microsoft.com/office/drawing/2014/main" id="{03992B83-89E3-9D47-A977-FB6CA36CDEE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53510" y="467208"/>
            <a:ext cx="5923584" cy="5923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006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5B3DB5-2AC5-FF46-1676-C181A5DDB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ea typeface="Calibri Light"/>
                <a:cs typeface="Calibri Light"/>
              </a:rPr>
              <a:t>Summary</a:t>
            </a:r>
            <a:endParaRPr lang="en-US" sz="40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8D8599E-7C0B-DC29-B3B9-89B49B6C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8221206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5859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5A341B-99D0-4191-AF51-D73998735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E5F06-8C30-4B02-A037-355750060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/>
              <a:t>Sam Kim</a:t>
            </a:r>
          </a:p>
          <a:p>
            <a:r>
              <a:rPr lang="en-US" sz="2000"/>
              <a:t>Email: </a:t>
            </a:r>
            <a:r>
              <a:rPr lang="en-US" sz="2000">
                <a:hlinkClick r:id="rId2"/>
              </a:rPr>
              <a:t>skim25@buffalo.edu</a:t>
            </a:r>
            <a:endParaRPr lang="en-US" sz="2000"/>
          </a:p>
          <a:p>
            <a:r>
              <a:rPr lang="en-US" sz="2000"/>
              <a:t>Office: 118 Lockwood Library</a:t>
            </a:r>
          </a:p>
          <a:p>
            <a:r>
              <a:rPr lang="en-US" sz="2000">
                <a:hlinkClick r:id="rId3"/>
              </a:rPr>
              <a:t>Geographic Information Systems (GIS) Research Guide</a:t>
            </a:r>
            <a:endParaRPr lang="en-US" sz="2000"/>
          </a:p>
          <a:p>
            <a:endParaRPr lang="en-US" sz="2000"/>
          </a:p>
          <a:p>
            <a:pPr marL="0" indent="0">
              <a:buNone/>
            </a:pPr>
            <a:endParaRPr lang="en-US" sz="2000"/>
          </a:p>
          <a:p>
            <a:pPr marL="0" indent="0">
              <a:buNone/>
            </a:pPr>
            <a:r>
              <a:rPr lang="en-US" sz="2000"/>
              <a:t>UB Libraries’ Research Data Services Team</a:t>
            </a:r>
          </a:p>
          <a:p>
            <a:r>
              <a:rPr lang="en-US" sz="2000">
                <a:hlinkClick r:id="rId4"/>
              </a:rPr>
              <a:t>Research Data Services Webpage</a:t>
            </a:r>
            <a:endParaRPr lang="en-US" sz="2000"/>
          </a:p>
        </p:txBody>
      </p:sp>
      <p:pic>
        <p:nvPicPr>
          <p:cNvPr id="4" name="Picture 3" descr="QR Code to survey: https://sunybuffalo.qualtrics.com/jfe/form/SV_beCZ9hrdjc5HomG?Q_CHL=qr">
            <a:extLst>
              <a:ext uri="{FF2B5EF4-FFF2-40B4-BE49-F238E27FC236}">
                <a16:creationId xmlns:a16="http://schemas.microsoft.com/office/drawing/2014/main" id="{87BAE61C-E74B-036C-3FDE-244D979621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46067" y="2476500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63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275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Love Data Week 2026 - Mapping Your Community: Geospatial Data with Google Earth</vt:lpstr>
      <vt:lpstr>Table of Contents</vt:lpstr>
      <vt:lpstr>Intro to Geospatial Data</vt:lpstr>
      <vt:lpstr>How can we use geospatial data?</vt:lpstr>
      <vt:lpstr>How will we do that?</vt:lpstr>
      <vt:lpstr>Google My Maps</vt:lpstr>
      <vt:lpstr>Google Earth</vt:lpstr>
      <vt:lpstr>Summary</vt:lpstr>
      <vt:lpstr>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Love Data Week 2026: Mapping Your Community: Geospatial Data with Google Earth</dc:title>
  <dc:creator>Samuel Kim</dc:creator>
  <cp:lastModifiedBy>Dan English</cp:lastModifiedBy>
  <cp:revision>48</cp:revision>
  <dcterms:created xsi:type="dcterms:W3CDTF">2026-01-30T19:45:37Z</dcterms:created>
  <dcterms:modified xsi:type="dcterms:W3CDTF">2026-02-10T18:58:41Z</dcterms:modified>
</cp:coreProperties>
</file>