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18288000" cy="10287000"/>
  <p:notesSz cx="6858000" cy="9144000"/>
  <p:embeddedFontLst>
    <p:embeddedFont>
      <p:font typeface="Canva Sans" panose="020B0604020202020204" charset="0"/>
      <p:regular r:id="rId51"/>
    </p:embeddedFont>
    <p:embeddedFont>
      <p:font typeface="Canva Sans Bold" panose="020B0604020202020204" charset="0"/>
      <p:regular r:id="rId52"/>
    </p:embeddedFont>
    <p:embeddedFont>
      <p:font typeface="Canva Sans Italics" panose="020B0604020202020204" charset="0"/>
      <p:regular r:id="rId53"/>
    </p:embeddedFont>
    <p:embeddedFont>
      <p:font typeface="Cardo" panose="020B0604020202020204" charset="-79"/>
      <p:regular r:id="rId54"/>
    </p:embeddedFont>
    <p:embeddedFont>
      <p:font typeface="Didact Gothic" panose="00000500000000000000" pitchFamily="2"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326FA-8414-4DDE-BDB5-08C99E3D9349}" v="2" dt="2026-02-10T13:35:48.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033" autoAdjust="0"/>
  </p:normalViewPr>
  <p:slideViewPr>
    <p:cSldViewPr>
      <p:cViewPr varScale="1">
        <p:scale>
          <a:sx n="52" d="100"/>
          <a:sy n="52" d="100"/>
        </p:scale>
        <p:origin x="115"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Klotzbach-Russell" userId="S::cmklotzb@buffalo.edu::06bdd409-7e41-4a72-9817-847bfc73d14e" providerId="AD" clId="Web-{F3814B2B-B71A-9F97-06EB-453A4C4A5FCA}"/>
    <pc:docChg chg="addSld modSld sldOrd">
      <pc:chgData name="Carolyn Klotzbach-Russell" userId="S::cmklotzb@buffalo.edu::06bdd409-7e41-4a72-9817-847bfc73d14e" providerId="AD" clId="Web-{F3814B2B-B71A-9F97-06EB-453A4C4A5FCA}" dt="2026-02-09T00:45:45.021" v="166" actId="20577"/>
      <pc:docMkLst>
        <pc:docMk/>
      </pc:docMkLst>
      <pc:sldChg chg="ord">
        <pc:chgData name="Carolyn Klotzbach-Russell" userId="S::cmklotzb@buffalo.edu::06bdd409-7e41-4a72-9817-847bfc73d14e" providerId="AD" clId="Web-{F3814B2B-B71A-9F97-06EB-453A4C4A5FCA}" dt="2026-02-09T00:44:02.828" v="106"/>
        <pc:sldMkLst>
          <pc:docMk/>
          <pc:sldMk cId="0" sldId="276"/>
        </pc:sldMkLst>
      </pc:sldChg>
      <pc:sldChg chg="delSp modSp add replId">
        <pc:chgData name="Carolyn Klotzbach-Russell" userId="S::cmklotzb@buffalo.edu::06bdd409-7e41-4a72-9817-847bfc73d14e" providerId="AD" clId="Web-{F3814B2B-B71A-9F97-06EB-453A4C4A5FCA}" dt="2026-02-09T00:45:45.021" v="166" actId="20577"/>
        <pc:sldMkLst>
          <pc:docMk/>
          <pc:sldMk cId="1779917740" sldId="303"/>
        </pc:sldMkLst>
        <pc:spChg chg="del">
          <ac:chgData name="Carolyn Klotzbach-Russell" userId="S::cmklotzb@buffalo.edu::06bdd409-7e41-4a72-9817-847bfc73d14e" providerId="AD" clId="Web-{F3814B2B-B71A-9F97-06EB-453A4C4A5FCA}" dt="2026-02-09T00:41:57.544" v="7"/>
          <ac:spMkLst>
            <pc:docMk/>
            <pc:sldMk cId="1779917740" sldId="303"/>
            <ac:spMk id="2" creationId="{BE84BA10-9F0C-258A-0BB3-9100268B997A}"/>
          </ac:spMkLst>
        </pc:spChg>
        <pc:spChg chg="mod">
          <ac:chgData name="Carolyn Klotzbach-Russell" userId="S::cmklotzb@buffalo.edu::06bdd409-7e41-4a72-9817-847bfc73d14e" providerId="AD" clId="Web-{F3814B2B-B71A-9F97-06EB-453A4C4A5FCA}" dt="2026-02-09T00:45:45.021" v="166" actId="20577"/>
          <ac:spMkLst>
            <pc:docMk/>
            <pc:sldMk cId="1779917740" sldId="303"/>
            <ac:spMk id="3" creationId="{4E3C7DD4-E050-8CA7-0EF6-738C7F3C40B3}"/>
          </ac:spMkLst>
        </pc:spChg>
        <pc:spChg chg="mod">
          <ac:chgData name="Carolyn Klotzbach-Russell" userId="S::cmklotzb@buffalo.edu::06bdd409-7e41-4a72-9817-847bfc73d14e" providerId="AD" clId="Web-{F3814B2B-B71A-9F97-06EB-453A4C4A5FCA}" dt="2026-02-09T00:43:54.859" v="105" actId="20577"/>
          <ac:spMkLst>
            <pc:docMk/>
            <pc:sldMk cId="1779917740" sldId="303"/>
            <ac:spMk id="4" creationId="{249070CA-813E-5D79-EF9D-204DD24CE1A2}"/>
          </ac:spMkLst>
        </pc:spChg>
      </pc:sldChg>
    </pc:docChg>
  </pc:docChgLst>
  <pc:docChgLst>
    <pc:chgData name="Carolyn Klotzbach-Russell" userId="06bdd409-7e41-4a72-9817-847bfc73d14e" providerId="ADAL" clId="{C5B6DD22-6561-46FD-ADA4-4AE3C6C51C2A}"/>
    <pc:docChg chg="undo custSel modSld">
      <pc:chgData name="Carolyn Klotzbach-Russell" userId="06bdd409-7e41-4a72-9817-847bfc73d14e" providerId="ADAL" clId="{C5B6DD22-6561-46FD-ADA4-4AE3C6C51C2A}" dt="2026-02-10T15:37:40.820" v="3343" actId="13244"/>
      <pc:docMkLst>
        <pc:docMk/>
      </pc:docMkLst>
      <pc:sldChg chg="addSp modSp mod">
        <pc:chgData name="Carolyn Klotzbach-Russell" userId="06bdd409-7e41-4a72-9817-847bfc73d14e" providerId="ADAL" clId="{C5B6DD22-6561-46FD-ADA4-4AE3C6C51C2A}" dt="2026-02-10T13:36:49.210" v="3106" actId="962"/>
        <pc:sldMkLst>
          <pc:docMk/>
          <pc:sldMk cId="0" sldId="256"/>
        </pc:sldMkLst>
        <pc:spChg chg="mod">
          <ac:chgData name="Carolyn Klotzbach-Russell" userId="06bdd409-7e41-4a72-9817-847bfc73d14e" providerId="ADAL" clId="{C5B6DD22-6561-46FD-ADA4-4AE3C6C51C2A}" dt="2026-02-10T13:32:13.897" v="3064" actId="962"/>
          <ac:spMkLst>
            <pc:docMk/>
            <pc:sldMk cId="0" sldId="256"/>
            <ac:spMk id="2" creationId="{00000000-0000-0000-0000-000000000000}"/>
          </ac:spMkLst>
        </pc:spChg>
        <pc:spChg chg="mod ord">
          <ac:chgData name="Carolyn Klotzbach-Russell" userId="06bdd409-7e41-4a72-9817-847bfc73d14e" providerId="ADAL" clId="{C5B6DD22-6561-46FD-ADA4-4AE3C6C51C2A}" dt="2026-02-10T13:36:25.963" v="3101" actId="962"/>
          <ac:spMkLst>
            <pc:docMk/>
            <pc:sldMk cId="0" sldId="256"/>
            <ac:spMk id="16" creationId="{00000000-0000-0000-0000-000000000000}"/>
          </ac:spMkLst>
        </pc:spChg>
        <pc:spChg chg="mod">
          <ac:chgData name="Carolyn Klotzbach-Russell" userId="06bdd409-7e41-4a72-9817-847bfc73d14e" providerId="ADAL" clId="{C5B6DD22-6561-46FD-ADA4-4AE3C6C51C2A}" dt="2026-02-10T13:36:49.210" v="3106" actId="962"/>
          <ac:spMkLst>
            <pc:docMk/>
            <pc:sldMk cId="0" sldId="256"/>
            <ac:spMk id="17" creationId="{00000000-0000-0000-0000-000000000000}"/>
          </ac:spMkLst>
        </pc:spChg>
        <pc:spChg chg="add mod ord">
          <ac:chgData name="Carolyn Klotzbach-Russell" userId="06bdd409-7e41-4a72-9817-847bfc73d14e" providerId="ADAL" clId="{C5B6DD22-6561-46FD-ADA4-4AE3C6C51C2A}" dt="2026-02-10T13:36:48.488" v="3105" actId="962"/>
          <ac:spMkLst>
            <pc:docMk/>
            <pc:sldMk cId="0" sldId="256"/>
            <ac:spMk id="19" creationId="{01B5C89A-33CB-5AD3-7301-70F37D180FA0}"/>
          </ac:spMkLst>
        </pc:spChg>
        <pc:grpChg chg="mod">
          <ac:chgData name="Carolyn Klotzbach-Russell" userId="06bdd409-7e41-4a72-9817-847bfc73d14e" providerId="ADAL" clId="{C5B6DD22-6561-46FD-ADA4-4AE3C6C51C2A}" dt="2026-02-10T13:33:07.563" v="3076" actId="962"/>
          <ac:grpSpMkLst>
            <pc:docMk/>
            <pc:sldMk cId="0" sldId="256"/>
            <ac:grpSpMk id="3" creationId="{00000000-0000-0000-0000-000000000000}"/>
          </ac:grpSpMkLst>
        </pc:grpChg>
        <pc:grpChg chg="mod">
          <ac:chgData name="Carolyn Klotzbach-Russell" userId="06bdd409-7e41-4a72-9817-847bfc73d14e" providerId="ADAL" clId="{C5B6DD22-6561-46FD-ADA4-4AE3C6C51C2A}" dt="2026-02-09T20:24:42.131" v="784" actId="962"/>
          <ac:grpSpMkLst>
            <pc:docMk/>
            <pc:sldMk cId="0" sldId="256"/>
            <ac:grpSpMk id="12" creationId="{00000000-0000-0000-0000-000000000000}"/>
          </ac:grpSpMkLst>
        </pc:grpChg>
      </pc:sldChg>
      <pc:sldChg chg="modSp mod">
        <pc:chgData name="Carolyn Klotzbach-Russell" userId="06bdd409-7e41-4a72-9817-847bfc73d14e" providerId="ADAL" clId="{C5B6DD22-6561-46FD-ADA4-4AE3C6C51C2A}" dt="2026-02-10T15:29:52.801" v="3270" actId="962"/>
        <pc:sldMkLst>
          <pc:docMk/>
          <pc:sldMk cId="0" sldId="257"/>
        </pc:sldMkLst>
        <pc:spChg chg="mod">
          <ac:chgData name="Carolyn Klotzbach-Russell" userId="06bdd409-7e41-4a72-9817-847bfc73d14e" providerId="ADAL" clId="{C5B6DD22-6561-46FD-ADA4-4AE3C6C51C2A}" dt="2026-02-10T15:29:52.801" v="3270" actId="962"/>
          <ac:spMkLst>
            <pc:docMk/>
            <pc:sldMk cId="0" sldId="257"/>
            <ac:spMk id="2" creationId="{00000000-0000-0000-0000-000000000000}"/>
          </ac:spMkLst>
        </pc:spChg>
        <pc:spChg chg="mod ord">
          <ac:chgData name="Carolyn Klotzbach-Russell" userId="06bdd409-7e41-4a72-9817-847bfc73d14e" providerId="ADAL" clId="{C5B6DD22-6561-46FD-ADA4-4AE3C6C51C2A}" dt="2026-02-10T13:37:49.259" v="3111" actId="13244"/>
          <ac:spMkLst>
            <pc:docMk/>
            <pc:sldMk cId="0" sldId="257"/>
            <ac:spMk id="3" creationId="{00000000-0000-0000-0000-000000000000}"/>
          </ac:spMkLst>
        </pc:spChg>
        <pc:spChg chg="ord">
          <ac:chgData name="Carolyn Klotzbach-Russell" userId="06bdd409-7e41-4a72-9817-847bfc73d14e" providerId="ADAL" clId="{C5B6DD22-6561-46FD-ADA4-4AE3C6C51C2A}" dt="2026-02-10T13:37:50.745" v="3112" actId="13244"/>
          <ac:spMkLst>
            <pc:docMk/>
            <pc:sldMk cId="0" sldId="257"/>
            <ac:spMk id="4" creationId="{00000000-0000-0000-0000-000000000000}"/>
          </ac:spMkLst>
        </pc:spChg>
      </pc:sldChg>
      <pc:sldChg chg="modSp mod">
        <pc:chgData name="Carolyn Klotzbach-Russell" userId="06bdd409-7e41-4a72-9817-847bfc73d14e" providerId="ADAL" clId="{C5B6DD22-6561-46FD-ADA4-4AE3C6C51C2A}" dt="2026-02-10T13:38:35.299" v="3119" actId="33553"/>
        <pc:sldMkLst>
          <pc:docMk/>
          <pc:sldMk cId="0" sldId="258"/>
        </pc:sldMkLst>
        <pc:spChg chg="mod">
          <ac:chgData name="Carolyn Klotzbach-Russell" userId="06bdd409-7e41-4a72-9817-847bfc73d14e" providerId="ADAL" clId="{C5B6DD22-6561-46FD-ADA4-4AE3C6C51C2A}" dt="2026-02-09T20:24:34.279" v="782" actId="962"/>
          <ac:spMkLst>
            <pc:docMk/>
            <pc:sldMk cId="0" sldId="258"/>
            <ac:spMk id="2" creationId="{00000000-0000-0000-0000-000000000000}"/>
          </ac:spMkLst>
        </pc:spChg>
        <pc:spChg chg="mod">
          <ac:chgData name="Carolyn Klotzbach-Russell" userId="06bdd409-7e41-4a72-9817-847bfc73d14e" providerId="ADAL" clId="{C5B6DD22-6561-46FD-ADA4-4AE3C6C51C2A}" dt="2026-02-10T13:38:35.299" v="3119" actId="33553"/>
          <ac:spMkLst>
            <pc:docMk/>
            <pc:sldMk cId="0" sldId="258"/>
            <ac:spMk id="3" creationId="{00000000-0000-0000-0000-000000000000}"/>
          </ac:spMkLst>
        </pc:spChg>
        <pc:spChg chg="mod">
          <ac:chgData name="Carolyn Klotzbach-Russell" userId="06bdd409-7e41-4a72-9817-847bfc73d14e" providerId="ADAL" clId="{C5B6DD22-6561-46FD-ADA4-4AE3C6C51C2A}" dt="2026-02-09T17:44:36.052" v="555" actId="404"/>
          <ac:spMkLst>
            <pc:docMk/>
            <pc:sldMk cId="0" sldId="258"/>
            <ac:spMk id="4" creationId="{00000000-0000-0000-0000-000000000000}"/>
          </ac:spMkLst>
        </pc:spChg>
      </pc:sldChg>
      <pc:sldChg chg="modSp mod">
        <pc:chgData name="Carolyn Klotzbach-Russell" userId="06bdd409-7e41-4a72-9817-847bfc73d14e" providerId="ADAL" clId="{C5B6DD22-6561-46FD-ADA4-4AE3C6C51C2A}" dt="2026-02-10T13:41:47.747" v="3132" actId="33553"/>
        <pc:sldMkLst>
          <pc:docMk/>
          <pc:sldMk cId="0" sldId="259"/>
        </pc:sldMkLst>
        <pc:spChg chg="mod">
          <ac:chgData name="Carolyn Klotzbach-Russell" userId="06bdd409-7e41-4a72-9817-847bfc73d14e" providerId="ADAL" clId="{C5B6DD22-6561-46FD-ADA4-4AE3C6C51C2A}" dt="2026-02-10T13:32:23.355" v="3065" actId="962"/>
          <ac:spMkLst>
            <pc:docMk/>
            <pc:sldMk cId="0" sldId="259"/>
            <ac:spMk id="2" creationId="{00000000-0000-0000-0000-000000000000}"/>
          </ac:spMkLst>
        </pc:spChg>
        <pc:spChg chg="mod">
          <ac:chgData name="Carolyn Klotzbach-Russell" userId="06bdd409-7e41-4a72-9817-847bfc73d14e" providerId="ADAL" clId="{C5B6DD22-6561-46FD-ADA4-4AE3C6C51C2A}" dt="2026-02-10T13:41:47.747" v="3132" actId="33553"/>
          <ac:spMkLst>
            <pc:docMk/>
            <pc:sldMk cId="0" sldId="259"/>
            <ac:spMk id="3" creationId="{00000000-0000-0000-0000-000000000000}"/>
          </ac:spMkLst>
        </pc:spChg>
        <pc:grpChg chg="mod">
          <ac:chgData name="Carolyn Klotzbach-Russell" userId="06bdd409-7e41-4a72-9817-847bfc73d14e" providerId="ADAL" clId="{C5B6DD22-6561-46FD-ADA4-4AE3C6C51C2A}" dt="2026-02-10T13:32:25.462" v="3066" actId="962"/>
          <ac:grpSpMkLst>
            <pc:docMk/>
            <pc:sldMk cId="0" sldId="259"/>
            <ac:grpSpMk id="4" creationId="{00000000-0000-0000-0000-000000000000}"/>
          </ac:grpSpMkLst>
        </pc:grpChg>
        <pc:grpChg chg="mod">
          <ac:chgData name="Carolyn Klotzbach-Russell" userId="06bdd409-7e41-4a72-9817-847bfc73d14e" providerId="ADAL" clId="{C5B6DD22-6561-46FD-ADA4-4AE3C6C51C2A}" dt="2026-02-09T20:24:37.662" v="783" actId="962"/>
          <ac:grpSpMkLst>
            <pc:docMk/>
            <pc:sldMk cId="0" sldId="259"/>
            <ac:grpSpMk id="13" creationId="{00000000-0000-0000-0000-000000000000}"/>
          </ac:grpSpMkLst>
        </pc:grpChg>
      </pc:sldChg>
      <pc:sldChg chg="modSp mod">
        <pc:chgData name="Carolyn Klotzbach-Russell" userId="06bdd409-7e41-4a72-9817-847bfc73d14e" providerId="ADAL" clId="{C5B6DD22-6561-46FD-ADA4-4AE3C6C51C2A}" dt="2026-02-10T13:46:27.789" v="3256" actId="13244"/>
        <pc:sldMkLst>
          <pc:docMk/>
          <pc:sldMk cId="0" sldId="260"/>
        </pc:sldMkLst>
        <pc:spChg chg="mod ord">
          <ac:chgData name="Carolyn Klotzbach-Russell" userId="06bdd409-7e41-4a72-9817-847bfc73d14e" providerId="ADAL" clId="{C5B6DD22-6561-46FD-ADA4-4AE3C6C51C2A}" dt="2026-02-10T13:46:27.789" v="3256" actId="13244"/>
          <ac:spMkLst>
            <pc:docMk/>
            <pc:sldMk cId="0" sldId="260"/>
            <ac:spMk id="3" creationId="{00000000-0000-0000-0000-000000000000}"/>
          </ac:spMkLst>
        </pc:spChg>
        <pc:spChg chg="mod">
          <ac:chgData name="Carolyn Klotzbach-Russell" userId="06bdd409-7e41-4a72-9817-847bfc73d14e" providerId="ADAL" clId="{C5B6DD22-6561-46FD-ADA4-4AE3C6C51C2A}" dt="2026-02-09T14:13:40.894" v="331" actId="113"/>
          <ac:spMkLst>
            <pc:docMk/>
            <pc:sldMk cId="0" sldId="260"/>
            <ac:spMk id="4" creationId="{00000000-0000-0000-0000-000000000000}"/>
          </ac:spMkLst>
        </pc:spChg>
      </pc:sldChg>
      <pc:sldChg chg="modSp mod">
        <pc:chgData name="Carolyn Klotzbach-Russell" userId="06bdd409-7e41-4a72-9817-847bfc73d14e" providerId="ADAL" clId="{C5B6DD22-6561-46FD-ADA4-4AE3C6C51C2A}" dt="2026-02-10T13:46:43.554" v="3257" actId="13244"/>
        <pc:sldMkLst>
          <pc:docMk/>
          <pc:sldMk cId="0" sldId="261"/>
        </pc:sldMkLst>
        <pc:spChg chg="mod">
          <ac:chgData name="Carolyn Klotzbach-Russell" userId="06bdd409-7e41-4a72-9817-847bfc73d14e" providerId="ADAL" clId="{C5B6DD22-6561-46FD-ADA4-4AE3C6C51C2A}" dt="2026-02-09T20:24:45.974" v="785" actId="962"/>
          <ac:spMkLst>
            <pc:docMk/>
            <pc:sldMk cId="0" sldId="261"/>
            <ac:spMk id="2" creationId="{00000000-0000-0000-0000-000000000000}"/>
          </ac:spMkLst>
        </pc:spChg>
        <pc:spChg chg="mod">
          <ac:chgData name="Carolyn Klotzbach-Russell" userId="06bdd409-7e41-4a72-9817-847bfc73d14e" providerId="ADAL" clId="{C5B6DD22-6561-46FD-ADA4-4AE3C6C51C2A}" dt="2026-02-09T20:24:48.139" v="786" actId="962"/>
          <ac:spMkLst>
            <pc:docMk/>
            <pc:sldMk cId="0" sldId="261"/>
            <ac:spMk id="4" creationId="{00000000-0000-0000-0000-000000000000}"/>
          </ac:spMkLst>
        </pc:spChg>
        <pc:spChg chg="mod ord">
          <ac:chgData name="Carolyn Klotzbach-Russell" userId="06bdd409-7e41-4a72-9817-847bfc73d14e" providerId="ADAL" clId="{C5B6DD22-6561-46FD-ADA4-4AE3C6C51C2A}" dt="2026-02-10T13:46:43.554" v="3257" actId="13244"/>
          <ac:spMkLst>
            <pc:docMk/>
            <pc:sldMk cId="0" sldId="261"/>
            <ac:spMk id="5" creationId="{00000000-0000-0000-0000-000000000000}"/>
          </ac:spMkLst>
        </pc:spChg>
        <pc:spChg chg="mod">
          <ac:chgData name="Carolyn Klotzbach-Russell" userId="06bdd409-7e41-4a72-9817-847bfc73d14e" providerId="ADAL" clId="{C5B6DD22-6561-46FD-ADA4-4AE3C6C51C2A}" dt="2026-02-09T13:52:49.967" v="127" actId="207"/>
          <ac:spMkLst>
            <pc:docMk/>
            <pc:sldMk cId="0" sldId="261"/>
            <ac:spMk id="6" creationId="{00000000-0000-0000-0000-000000000000}"/>
          </ac:spMkLst>
        </pc:spChg>
      </pc:sldChg>
      <pc:sldChg chg="modSp mod">
        <pc:chgData name="Carolyn Klotzbach-Russell" userId="06bdd409-7e41-4a72-9817-847bfc73d14e" providerId="ADAL" clId="{C5B6DD22-6561-46FD-ADA4-4AE3C6C51C2A}" dt="2026-02-10T13:47:05.238" v="3259" actId="13244"/>
        <pc:sldMkLst>
          <pc:docMk/>
          <pc:sldMk cId="0" sldId="262"/>
        </pc:sldMkLst>
        <pc:spChg chg="mod">
          <ac:chgData name="Carolyn Klotzbach-Russell" userId="06bdd409-7e41-4a72-9817-847bfc73d14e" providerId="ADAL" clId="{C5B6DD22-6561-46FD-ADA4-4AE3C6C51C2A}" dt="2026-02-09T20:24:51.319" v="787" actId="962"/>
          <ac:spMkLst>
            <pc:docMk/>
            <pc:sldMk cId="0" sldId="262"/>
            <ac:spMk id="2" creationId="{00000000-0000-0000-0000-000000000000}"/>
          </ac:spMkLst>
        </pc:spChg>
        <pc:spChg chg="mod ord">
          <ac:chgData name="Carolyn Klotzbach-Russell" userId="06bdd409-7e41-4a72-9817-847bfc73d14e" providerId="ADAL" clId="{C5B6DD22-6561-46FD-ADA4-4AE3C6C51C2A}" dt="2026-02-10T13:46:59.498" v="3258" actId="13244"/>
          <ac:spMkLst>
            <pc:docMk/>
            <pc:sldMk cId="0" sldId="262"/>
            <ac:spMk id="4" creationId="{00000000-0000-0000-0000-000000000000}"/>
          </ac:spMkLst>
        </pc:spChg>
        <pc:spChg chg="ord">
          <ac:chgData name="Carolyn Klotzbach-Russell" userId="06bdd409-7e41-4a72-9817-847bfc73d14e" providerId="ADAL" clId="{C5B6DD22-6561-46FD-ADA4-4AE3C6C51C2A}" dt="2026-02-10T13:47:05.238" v="3259" actId="13244"/>
          <ac:spMkLst>
            <pc:docMk/>
            <pc:sldMk cId="0" sldId="262"/>
            <ac:spMk id="5" creationId="{00000000-0000-0000-0000-000000000000}"/>
          </ac:spMkLst>
        </pc:spChg>
      </pc:sldChg>
      <pc:sldChg chg="delSp modSp mod">
        <pc:chgData name="Carolyn Klotzbach-Russell" userId="06bdd409-7e41-4a72-9817-847bfc73d14e" providerId="ADAL" clId="{C5B6DD22-6561-46FD-ADA4-4AE3C6C51C2A}" dt="2026-02-10T13:47:12.169" v="3260" actId="13244"/>
        <pc:sldMkLst>
          <pc:docMk/>
          <pc:sldMk cId="0" sldId="263"/>
        </pc:sldMkLst>
        <pc:spChg chg="mod">
          <ac:chgData name="Carolyn Klotzbach-Russell" userId="06bdd409-7e41-4a72-9817-847bfc73d14e" providerId="ADAL" clId="{C5B6DD22-6561-46FD-ADA4-4AE3C6C51C2A}" dt="2026-02-09T14:14:54.127" v="340" actId="1076"/>
          <ac:spMkLst>
            <pc:docMk/>
            <pc:sldMk cId="0" sldId="263"/>
            <ac:spMk id="3" creationId="{00000000-0000-0000-0000-000000000000}"/>
          </ac:spMkLst>
        </pc:spChg>
        <pc:spChg chg="mod ord">
          <ac:chgData name="Carolyn Klotzbach-Russell" userId="06bdd409-7e41-4a72-9817-847bfc73d14e" providerId="ADAL" clId="{C5B6DD22-6561-46FD-ADA4-4AE3C6C51C2A}" dt="2026-02-10T13:47:12.169" v="3260" actId="13244"/>
          <ac:spMkLst>
            <pc:docMk/>
            <pc:sldMk cId="0" sldId="263"/>
            <ac:spMk id="4" creationId="{00000000-0000-0000-0000-000000000000}"/>
          </ac:spMkLst>
        </pc:spChg>
        <pc:spChg chg="del">
          <ac:chgData name="Carolyn Klotzbach-Russell" userId="06bdd409-7e41-4a72-9817-847bfc73d14e" providerId="ADAL" clId="{C5B6DD22-6561-46FD-ADA4-4AE3C6C51C2A}" dt="2026-02-09T14:14:37.432" v="335" actId="478"/>
          <ac:spMkLst>
            <pc:docMk/>
            <pc:sldMk cId="0" sldId="263"/>
            <ac:spMk id="5" creationId="{00000000-0000-0000-0000-000000000000}"/>
          </ac:spMkLst>
        </pc:spChg>
        <pc:graphicFrameChg chg="del">
          <ac:chgData name="Carolyn Klotzbach-Russell" userId="06bdd409-7e41-4a72-9817-847bfc73d14e" providerId="ADAL" clId="{C5B6DD22-6561-46FD-ADA4-4AE3C6C51C2A}" dt="2026-02-09T14:14:35.395" v="334" actId="478"/>
          <ac:graphicFrameMkLst>
            <pc:docMk/>
            <pc:sldMk cId="0" sldId="263"/>
            <ac:graphicFrameMk id="2" creationId="{00000000-0000-0000-0000-000000000000}"/>
          </ac:graphicFrameMkLst>
        </pc:graphicFrameChg>
      </pc:sldChg>
      <pc:sldChg chg="modSp mod">
        <pc:chgData name="Carolyn Klotzbach-Russell" userId="06bdd409-7e41-4a72-9817-847bfc73d14e" providerId="ADAL" clId="{C5B6DD22-6561-46FD-ADA4-4AE3C6C51C2A}" dt="2026-02-10T13:47:17.017" v="3261" actId="13244"/>
        <pc:sldMkLst>
          <pc:docMk/>
          <pc:sldMk cId="0" sldId="264"/>
        </pc:sldMkLst>
        <pc:spChg chg="mod">
          <ac:chgData name="Carolyn Klotzbach-Russell" userId="06bdd409-7e41-4a72-9817-847bfc73d14e" providerId="ADAL" clId="{C5B6DD22-6561-46FD-ADA4-4AE3C6C51C2A}" dt="2026-02-10T13:32:26.973" v="3067" actId="962"/>
          <ac:spMkLst>
            <pc:docMk/>
            <pc:sldMk cId="0" sldId="264"/>
            <ac:spMk id="2" creationId="{00000000-0000-0000-0000-000000000000}"/>
          </ac:spMkLst>
        </pc:spChg>
        <pc:spChg chg="mod">
          <ac:chgData name="Carolyn Klotzbach-Russell" userId="06bdd409-7e41-4a72-9817-847bfc73d14e" providerId="ADAL" clId="{C5B6DD22-6561-46FD-ADA4-4AE3C6C51C2A}" dt="2026-02-09T20:24:59.337" v="788" actId="962"/>
          <ac:spMkLst>
            <pc:docMk/>
            <pc:sldMk cId="0" sldId="264"/>
            <ac:spMk id="16" creationId="{00000000-0000-0000-0000-000000000000}"/>
          </ac:spMkLst>
        </pc:spChg>
        <pc:spChg chg="mod ord">
          <ac:chgData name="Carolyn Klotzbach-Russell" userId="06bdd409-7e41-4a72-9817-847bfc73d14e" providerId="ADAL" clId="{C5B6DD22-6561-46FD-ADA4-4AE3C6C51C2A}" dt="2026-02-10T13:47:17.017" v="3261" actId="13244"/>
          <ac:spMkLst>
            <pc:docMk/>
            <pc:sldMk cId="0" sldId="264"/>
            <ac:spMk id="17" creationId="{00000000-0000-0000-0000-000000000000}"/>
          </ac:spMkLst>
        </pc:spChg>
        <pc:grpChg chg="mod">
          <ac:chgData name="Carolyn Klotzbach-Russell" userId="06bdd409-7e41-4a72-9817-847bfc73d14e" providerId="ADAL" clId="{C5B6DD22-6561-46FD-ADA4-4AE3C6C51C2A}" dt="2026-02-10T13:32:27.672" v="3068" actId="962"/>
          <ac:grpSpMkLst>
            <pc:docMk/>
            <pc:sldMk cId="0" sldId="264"/>
            <ac:grpSpMk id="3" creationId="{00000000-0000-0000-0000-000000000000}"/>
          </ac:grpSpMkLst>
        </pc:grpChg>
        <pc:grpChg chg="mod">
          <ac:chgData name="Carolyn Klotzbach-Russell" userId="06bdd409-7e41-4a72-9817-847bfc73d14e" providerId="ADAL" clId="{C5B6DD22-6561-46FD-ADA4-4AE3C6C51C2A}" dt="2026-02-09T20:25:02.322" v="789" actId="962"/>
          <ac:grpSpMkLst>
            <pc:docMk/>
            <pc:sldMk cId="0" sldId="264"/>
            <ac:grpSpMk id="12" creationId="{00000000-0000-0000-0000-000000000000}"/>
          </ac:grpSpMkLst>
        </pc:grpChg>
      </pc:sldChg>
      <pc:sldChg chg="addSp modSp mod">
        <pc:chgData name="Carolyn Klotzbach-Russell" userId="06bdd409-7e41-4a72-9817-847bfc73d14e" providerId="ADAL" clId="{C5B6DD22-6561-46FD-ADA4-4AE3C6C51C2A}" dt="2026-02-10T13:47:47.481" v="3267" actId="13244"/>
        <pc:sldMkLst>
          <pc:docMk/>
          <pc:sldMk cId="0" sldId="265"/>
        </pc:sldMkLst>
        <pc:spChg chg="mod">
          <ac:chgData name="Carolyn Klotzbach-Russell" userId="06bdd409-7e41-4a72-9817-847bfc73d14e" providerId="ADAL" clId="{C5B6DD22-6561-46FD-ADA4-4AE3C6C51C2A}" dt="2026-02-10T13:47:43.360" v="3266" actId="962"/>
          <ac:spMkLst>
            <pc:docMk/>
            <pc:sldMk cId="0" sldId="265"/>
            <ac:spMk id="2" creationId="{00000000-0000-0000-0000-000000000000}"/>
          </ac:spMkLst>
        </pc:spChg>
        <pc:spChg chg="mod ord">
          <ac:chgData name="Carolyn Klotzbach-Russell" userId="06bdd409-7e41-4a72-9817-847bfc73d14e" providerId="ADAL" clId="{C5B6DD22-6561-46FD-ADA4-4AE3C6C51C2A}" dt="2026-02-10T13:47:47.481" v="3267" actId="13244"/>
          <ac:spMkLst>
            <pc:docMk/>
            <pc:sldMk cId="0" sldId="265"/>
            <ac:spMk id="4" creationId="{00000000-0000-0000-0000-000000000000}"/>
          </ac:spMkLst>
        </pc:spChg>
        <pc:spChg chg="add mod ord">
          <ac:chgData name="Carolyn Klotzbach-Russell" userId="06bdd409-7e41-4a72-9817-847bfc73d14e" providerId="ADAL" clId="{C5B6DD22-6561-46FD-ADA4-4AE3C6C51C2A}" dt="2026-02-10T13:47:24.103" v="3262" actId="13244"/>
          <ac:spMkLst>
            <pc:docMk/>
            <pc:sldMk cId="0" sldId="265"/>
            <ac:spMk id="5" creationId="{494778F9-14DC-E05F-9BA2-1AC30664FBEF}"/>
          </ac:spMkLst>
        </pc:spChg>
      </pc:sldChg>
      <pc:sldChg chg="modSp mod">
        <pc:chgData name="Carolyn Klotzbach-Russell" userId="06bdd409-7e41-4a72-9817-847bfc73d14e" providerId="ADAL" clId="{C5B6DD22-6561-46FD-ADA4-4AE3C6C51C2A}" dt="2026-02-10T13:47:54.591" v="3268" actId="13244"/>
        <pc:sldMkLst>
          <pc:docMk/>
          <pc:sldMk cId="0" sldId="266"/>
        </pc:sldMkLst>
        <pc:spChg chg="mod ord">
          <ac:chgData name="Carolyn Klotzbach-Russell" userId="06bdd409-7e41-4a72-9817-847bfc73d14e" providerId="ADAL" clId="{C5B6DD22-6561-46FD-ADA4-4AE3C6C51C2A}" dt="2026-02-10T13:47:54.591" v="3268" actId="13244"/>
          <ac:spMkLst>
            <pc:docMk/>
            <pc:sldMk cId="0" sldId="266"/>
            <ac:spMk id="3" creationId="{00000000-0000-0000-0000-000000000000}"/>
          </ac:spMkLst>
        </pc:spChg>
        <pc:spChg chg="mod">
          <ac:chgData name="Carolyn Klotzbach-Russell" userId="06bdd409-7e41-4a72-9817-847bfc73d14e" providerId="ADAL" clId="{C5B6DD22-6561-46FD-ADA4-4AE3C6C51C2A}" dt="2026-02-09T13:53:01.217" v="129" actId="207"/>
          <ac:spMkLst>
            <pc:docMk/>
            <pc:sldMk cId="0" sldId="266"/>
            <ac:spMk id="4" creationId="{00000000-0000-0000-0000-000000000000}"/>
          </ac:spMkLst>
        </pc:spChg>
      </pc:sldChg>
      <pc:sldChg chg="delSp modSp mod">
        <pc:chgData name="Carolyn Klotzbach-Russell" userId="06bdd409-7e41-4a72-9817-847bfc73d14e" providerId="ADAL" clId="{C5B6DD22-6561-46FD-ADA4-4AE3C6C51C2A}" dt="2026-02-10T13:48:00.123" v="3269" actId="13244"/>
        <pc:sldMkLst>
          <pc:docMk/>
          <pc:sldMk cId="0" sldId="267"/>
        </pc:sldMkLst>
        <pc:spChg chg="mod">
          <ac:chgData name="Carolyn Klotzbach-Russell" userId="06bdd409-7e41-4a72-9817-847bfc73d14e" providerId="ADAL" clId="{C5B6DD22-6561-46FD-ADA4-4AE3C6C51C2A}" dt="2026-02-09T17:46:51.365" v="623" actId="20577"/>
          <ac:spMkLst>
            <pc:docMk/>
            <pc:sldMk cId="0" sldId="267"/>
            <ac:spMk id="2" creationId="{00000000-0000-0000-0000-000000000000}"/>
          </ac:spMkLst>
        </pc:spChg>
        <pc:spChg chg="del mod">
          <ac:chgData name="Carolyn Klotzbach-Russell" userId="06bdd409-7e41-4a72-9817-847bfc73d14e" providerId="ADAL" clId="{C5B6DD22-6561-46FD-ADA4-4AE3C6C51C2A}" dt="2026-02-09T20:25:52.473" v="1057" actId="478"/>
          <ac:spMkLst>
            <pc:docMk/>
            <pc:sldMk cId="0" sldId="267"/>
            <ac:spMk id="3" creationId="{00000000-0000-0000-0000-000000000000}"/>
          </ac:spMkLst>
        </pc:spChg>
        <pc:spChg chg="mod ord">
          <ac:chgData name="Carolyn Klotzbach-Russell" userId="06bdd409-7e41-4a72-9817-847bfc73d14e" providerId="ADAL" clId="{C5B6DD22-6561-46FD-ADA4-4AE3C6C51C2A}" dt="2026-02-10T13:48:00.123" v="3269" actId="13244"/>
          <ac:spMkLst>
            <pc:docMk/>
            <pc:sldMk cId="0" sldId="267"/>
            <ac:spMk id="4" creationId="{00000000-0000-0000-0000-000000000000}"/>
          </ac:spMkLst>
        </pc:spChg>
        <pc:spChg chg="del">
          <ac:chgData name="Carolyn Klotzbach-Russell" userId="06bdd409-7e41-4a72-9817-847bfc73d14e" providerId="ADAL" clId="{C5B6DD22-6561-46FD-ADA4-4AE3C6C51C2A}" dt="2026-02-09T20:25:51.850" v="1056" actId="478"/>
          <ac:spMkLst>
            <pc:docMk/>
            <pc:sldMk cId="0" sldId="267"/>
            <ac:spMk id="5" creationId="{00000000-0000-0000-0000-000000000000}"/>
          </ac:spMkLst>
        </pc:spChg>
        <pc:spChg chg="del">
          <ac:chgData name="Carolyn Klotzbach-Russell" userId="06bdd409-7e41-4a72-9817-847bfc73d14e" providerId="ADAL" clId="{C5B6DD22-6561-46FD-ADA4-4AE3C6C51C2A}" dt="2026-02-09T20:25:54.323" v="1059" actId="478"/>
          <ac:spMkLst>
            <pc:docMk/>
            <pc:sldMk cId="0" sldId="267"/>
            <ac:spMk id="6" creationId="{00000000-0000-0000-0000-000000000000}"/>
          </ac:spMkLst>
        </pc:spChg>
        <pc:spChg chg="del">
          <ac:chgData name="Carolyn Klotzbach-Russell" userId="06bdd409-7e41-4a72-9817-847bfc73d14e" providerId="ADAL" clId="{C5B6DD22-6561-46FD-ADA4-4AE3C6C51C2A}" dt="2026-02-09T20:25:53.285" v="1058" actId="478"/>
          <ac:spMkLst>
            <pc:docMk/>
            <pc:sldMk cId="0" sldId="267"/>
            <ac:spMk id="7" creationId="{00000000-0000-0000-0000-000000000000}"/>
          </ac:spMkLst>
        </pc:spChg>
      </pc:sldChg>
      <pc:sldChg chg="modSp mod">
        <pc:chgData name="Carolyn Klotzbach-Russell" userId="06bdd409-7e41-4a72-9817-847bfc73d14e" providerId="ADAL" clId="{C5B6DD22-6561-46FD-ADA4-4AE3C6C51C2A}" dt="2026-02-10T15:30:04.743" v="3271" actId="13244"/>
        <pc:sldMkLst>
          <pc:docMk/>
          <pc:sldMk cId="0" sldId="268"/>
        </pc:sldMkLst>
        <pc:spChg chg="mod">
          <ac:chgData name="Carolyn Klotzbach-Russell" userId="06bdd409-7e41-4a72-9817-847bfc73d14e" providerId="ADAL" clId="{C5B6DD22-6561-46FD-ADA4-4AE3C6C51C2A}" dt="2026-02-09T20:26:14.972" v="1241" actId="962"/>
          <ac:spMkLst>
            <pc:docMk/>
            <pc:sldMk cId="0" sldId="268"/>
            <ac:spMk id="2" creationId="{00000000-0000-0000-0000-000000000000}"/>
          </ac:spMkLst>
        </pc:spChg>
        <pc:spChg chg="mod ord">
          <ac:chgData name="Carolyn Klotzbach-Russell" userId="06bdd409-7e41-4a72-9817-847bfc73d14e" providerId="ADAL" clId="{C5B6DD22-6561-46FD-ADA4-4AE3C6C51C2A}" dt="2026-02-10T15:30:04.743" v="3271" actId="13244"/>
          <ac:spMkLst>
            <pc:docMk/>
            <pc:sldMk cId="0" sldId="268"/>
            <ac:spMk id="3" creationId="{00000000-0000-0000-0000-000000000000}"/>
          </ac:spMkLst>
        </pc:spChg>
      </pc:sldChg>
      <pc:sldChg chg="modSp mod">
        <pc:chgData name="Carolyn Klotzbach-Russell" userId="06bdd409-7e41-4a72-9817-847bfc73d14e" providerId="ADAL" clId="{C5B6DD22-6561-46FD-ADA4-4AE3C6C51C2A}" dt="2026-02-10T15:30:28.800" v="3274" actId="13244"/>
        <pc:sldMkLst>
          <pc:docMk/>
          <pc:sldMk cId="0" sldId="269"/>
        </pc:sldMkLst>
        <pc:spChg chg="mod">
          <ac:chgData name="Carolyn Klotzbach-Russell" userId="06bdd409-7e41-4a72-9817-847bfc73d14e" providerId="ADAL" clId="{C5B6DD22-6561-46FD-ADA4-4AE3C6C51C2A}" dt="2026-02-09T20:26:30.057" v="1309" actId="962"/>
          <ac:spMkLst>
            <pc:docMk/>
            <pc:sldMk cId="0" sldId="269"/>
            <ac:spMk id="3" creationId="{00000000-0000-0000-0000-000000000000}"/>
          </ac:spMkLst>
        </pc:spChg>
        <pc:spChg chg="mod ord">
          <ac:chgData name="Carolyn Klotzbach-Russell" userId="06bdd409-7e41-4a72-9817-847bfc73d14e" providerId="ADAL" clId="{C5B6DD22-6561-46FD-ADA4-4AE3C6C51C2A}" dt="2026-02-10T15:30:19.933" v="3272" actId="13244"/>
          <ac:spMkLst>
            <pc:docMk/>
            <pc:sldMk cId="0" sldId="269"/>
            <ac:spMk id="4" creationId="{00000000-0000-0000-0000-000000000000}"/>
          </ac:spMkLst>
        </pc:spChg>
        <pc:spChg chg="mod ord">
          <ac:chgData name="Carolyn Klotzbach-Russell" userId="06bdd409-7e41-4a72-9817-847bfc73d14e" providerId="ADAL" clId="{C5B6DD22-6561-46FD-ADA4-4AE3C6C51C2A}" dt="2026-02-10T15:30:28.800" v="3274" actId="13244"/>
          <ac:spMkLst>
            <pc:docMk/>
            <pc:sldMk cId="0" sldId="269"/>
            <ac:spMk id="5" creationId="{00000000-0000-0000-0000-000000000000}"/>
          </ac:spMkLst>
        </pc:spChg>
      </pc:sldChg>
      <pc:sldChg chg="modSp mod">
        <pc:chgData name="Carolyn Klotzbach-Russell" userId="06bdd409-7e41-4a72-9817-847bfc73d14e" providerId="ADAL" clId="{C5B6DD22-6561-46FD-ADA4-4AE3C6C51C2A}" dt="2026-02-10T15:30:46.560" v="3277" actId="13244"/>
        <pc:sldMkLst>
          <pc:docMk/>
          <pc:sldMk cId="0" sldId="270"/>
        </pc:sldMkLst>
        <pc:spChg chg="mod ord">
          <ac:chgData name="Carolyn Klotzbach-Russell" userId="06bdd409-7e41-4a72-9817-847bfc73d14e" providerId="ADAL" clId="{C5B6DD22-6561-46FD-ADA4-4AE3C6C51C2A}" dt="2026-02-10T15:30:44.964" v="3276" actId="13244"/>
          <ac:spMkLst>
            <pc:docMk/>
            <pc:sldMk cId="0" sldId="270"/>
            <ac:spMk id="2" creationId="{00000000-0000-0000-0000-000000000000}"/>
          </ac:spMkLst>
        </pc:spChg>
        <pc:spChg chg="mod ord">
          <ac:chgData name="Carolyn Klotzbach-Russell" userId="06bdd409-7e41-4a72-9817-847bfc73d14e" providerId="ADAL" clId="{C5B6DD22-6561-46FD-ADA4-4AE3C6C51C2A}" dt="2026-02-10T15:30:41.281" v="3275" actId="13244"/>
          <ac:spMkLst>
            <pc:docMk/>
            <pc:sldMk cId="0" sldId="270"/>
            <ac:spMk id="3" creationId="{00000000-0000-0000-0000-000000000000}"/>
          </ac:spMkLst>
        </pc:spChg>
        <pc:spChg chg="mod ord">
          <ac:chgData name="Carolyn Klotzbach-Russell" userId="06bdd409-7e41-4a72-9817-847bfc73d14e" providerId="ADAL" clId="{C5B6DD22-6561-46FD-ADA4-4AE3C6C51C2A}" dt="2026-02-10T15:30:46.560" v="3277" actId="13244"/>
          <ac:spMkLst>
            <pc:docMk/>
            <pc:sldMk cId="0" sldId="270"/>
            <ac:spMk id="4" creationId="{00000000-0000-0000-0000-000000000000}"/>
          </ac:spMkLst>
        </pc:spChg>
      </pc:sldChg>
      <pc:sldChg chg="modSp mod">
        <pc:chgData name="Carolyn Klotzbach-Russell" userId="06bdd409-7e41-4a72-9817-847bfc73d14e" providerId="ADAL" clId="{C5B6DD22-6561-46FD-ADA4-4AE3C6C51C2A}" dt="2026-02-10T15:30:57.687" v="3280" actId="13244"/>
        <pc:sldMkLst>
          <pc:docMk/>
          <pc:sldMk cId="0" sldId="271"/>
        </pc:sldMkLst>
        <pc:spChg chg="mod">
          <ac:chgData name="Carolyn Klotzbach-Russell" userId="06bdd409-7e41-4a72-9817-847bfc73d14e" providerId="ADAL" clId="{C5B6DD22-6561-46FD-ADA4-4AE3C6C51C2A}" dt="2026-02-09T20:26:41.987" v="1329" actId="962"/>
          <ac:spMkLst>
            <pc:docMk/>
            <pc:sldMk cId="0" sldId="271"/>
            <ac:spMk id="2" creationId="{00000000-0000-0000-0000-000000000000}"/>
          </ac:spMkLst>
        </pc:spChg>
        <pc:spChg chg="mod ord">
          <ac:chgData name="Carolyn Klotzbach-Russell" userId="06bdd409-7e41-4a72-9817-847bfc73d14e" providerId="ADAL" clId="{C5B6DD22-6561-46FD-ADA4-4AE3C6C51C2A}" dt="2026-02-10T15:30:53.665" v="3278" actId="13244"/>
          <ac:spMkLst>
            <pc:docMk/>
            <pc:sldMk cId="0" sldId="271"/>
            <ac:spMk id="3" creationId="{00000000-0000-0000-0000-000000000000}"/>
          </ac:spMkLst>
        </pc:spChg>
        <pc:spChg chg="mod ord">
          <ac:chgData name="Carolyn Klotzbach-Russell" userId="06bdd409-7e41-4a72-9817-847bfc73d14e" providerId="ADAL" clId="{C5B6DD22-6561-46FD-ADA4-4AE3C6C51C2A}" dt="2026-02-10T15:30:57.687" v="3280" actId="13244"/>
          <ac:spMkLst>
            <pc:docMk/>
            <pc:sldMk cId="0" sldId="271"/>
            <ac:spMk id="4" creationId="{00000000-0000-0000-0000-000000000000}"/>
          </ac:spMkLst>
        </pc:spChg>
        <pc:spChg chg="ord">
          <ac:chgData name="Carolyn Klotzbach-Russell" userId="06bdd409-7e41-4a72-9817-847bfc73d14e" providerId="ADAL" clId="{C5B6DD22-6561-46FD-ADA4-4AE3C6C51C2A}" dt="2026-02-10T15:30:55.394" v="3279" actId="13244"/>
          <ac:spMkLst>
            <pc:docMk/>
            <pc:sldMk cId="0" sldId="271"/>
            <ac:spMk id="5" creationId="{00000000-0000-0000-0000-000000000000}"/>
          </ac:spMkLst>
        </pc:spChg>
      </pc:sldChg>
      <pc:sldChg chg="modSp mod">
        <pc:chgData name="Carolyn Klotzbach-Russell" userId="06bdd409-7e41-4a72-9817-847bfc73d14e" providerId="ADAL" clId="{C5B6DD22-6561-46FD-ADA4-4AE3C6C51C2A}" dt="2026-02-10T15:31:05.822" v="3283" actId="13244"/>
        <pc:sldMkLst>
          <pc:docMk/>
          <pc:sldMk cId="0" sldId="272"/>
        </pc:sldMkLst>
        <pc:spChg chg="mod">
          <ac:chgData name="Carolyn Klotzbach-Russell" userId="06bdd409-7e41-4a72-9817-847bfc73d14e" providerId="ADAL" clId="{C5B6DD22-6561-46FD-ADA4-4AE3C6C51C2A}" dt="2026-02-09T20:26:47.606" v="1347" actId="962"/>
          <ac:spMkLst>
            <pc:docMk/>
            <pc:sldMk cId="0" sldId="272"/>
            <ac:spMk id="2" creationId="{00000000-0000-0000-0000-000000000000}"/>
          </ac:spMkLst>
        </pc:spChg>
        <pc:spChg chg="mod ord">
          <ac:chgData name="Carolyn Klotzbach-Russell" userId="06bdd409-7e41-4a72-9817-847bfc73d14e" providerId="ADAL" clId="{C5B6DD22-6561-46FD-ADA4-4AE3C6C51C2A}" dt="2026-02-10T15:31:02.292" v="3281" actId="13244"/>
          <ac:spMkLst>
            <pc:docMk/>
            <pc:sldMk cId="0" sldId="272"/>
            <ac:spMk id="3" creationId="{00000000-0000-0000-0000-000000000000}"/>
          </ac:spMkLst>
        </pc:spChg>
        <pc:spChg chg="mod ord">
          <ac:chgData name="Carolyn Klotzbach-Russell" userId="06bdd409-7e41-4a72-9817-847bfc73d14e" providerId="ADAL" clId="{C5B6DD22-6561-46FD-ADA4-4AE3C6C51C2A}" dt="2026-02-10T15:31:05.822" v="3283" actId="13244"/>
          <ac:spMkLst>
            <pc:docMk/>
            <pc:sldMk cId="0" sldId="272"/>
            <ac:spMk id="4" creationId="{00000000-0000-0000-0000-000000000000}"/>
          </ac:spMkLst>
        </pc:spChg>
        <pc:spChg chg="ord">
          <ac:chgData name="Carolyn Klotzbach-Russell" userId="06bdd409-7e41-4a72-9817-847bfc73d14e" providerId="ADAL" clId="{C5B6DD22-6561-46FD-ADA4-4AE3C6C51C2A}" dt="2026-02-10T15:31:04.469" v="3282" actId="13244"/>
          <ac:spMkLst>
            <pc:docMk/>
            <pc:sldMk cId="0" sldId="272"/>
            <ac:spMk id="5" creationId="{00000000-0000-0000-0000-000000000000}"/>
          </ac:spMkLst>
        </pc:spChg>
      </pc:sldChg>
      <pc:sldChg chg="modSp mod">
        <pc:chgData name="Carolyn Klotzbach-Russell" userId="06bdd409-7e41-4a72-9817-847bfc73d14e" providerId="ADAL" clId="{C5B6DD22-6561-46FD-ADA4-4AE3C6C51C2A}" dt="2026-02-10T15:31:14.925" v="3286" actId="13244"/>
        <pc:sldMkLst>
          <pc:docMk/>
          <pc:sldMk cId="0" sldId="273"/>
        </pc:sldMkLst>
        <pc:spChg chg="mod ord">
          <ac:chgData name="Carolyn Klotzbach-Russell" userId="06bdd409-7e41-4a72-9817-847bfc73d14e" providerId="ADAL" clId="{C5B6DD22-6561-46FD-ADA4-4AE3C6C51C2A}" dt="2026-02-10T15:31:14.925" v="3286" actId="13244"/>
          <ac:spMkLst>
            <pc:docMk/>
            <pc:sldMk cId="0" sldId="273"/>
            <ac:spMk id="2" creationId="{00000000-0000-0000-0000-000000000000}"/>
          </ac:spMkLst>
        </pc:spChg>
        <pc:spChg chg="ord">
          <ac:chgData name="Carolyn Klotzbach-Russell" userId="06bdd409-7e41-4a72-9817-847bfc73d14e" providerId="ADAL" clId="{C5B6DD22-6561-46FD-ADA4-4AE3C6C51C2A}" dt="2026-02-10T15:31:12.243" v="3284" actId="13244"/>
          <ac:spMkLst>
            <pc:docMk/>
            <pc:sldMk cId="0" sldId="273"/>
            <ac:spMk id="3" creationId="{00000000-0000-0000-0000-000000000000}"/>
          </ac:spMkLst>
        </pc:spChg>
      </pc:sldChg>
      <pc:sldChg chg="modSp mod">
        <pc:chgData name="Carolyn Klotzbach-Russell" userId="06bdd409-7e41-4a72-9817-847bfc73d14e" providerId="ADAL" clId="{C5B6DD22-6561-46FD-ADA4-4AE3C6C51C2A}" dt="2026-02-10T15:31:25.805" v="3287" actId="13244"/>
        <pc:sldMkLst>
          <pc:docMk/>
          <pc:sldMk cId="0" sldId="274"/>
        </pc:sldMkLst>
        <pc:spChg chg="mod">
          <ac:chgData name="Carolyn Klotzbach-Russell" userId="06bdd409-7e41-4a72-9817-847bfc73d14e" providerId="ADAL" clId="{C5B6DD22-6561-46FD-ADA4-4AE3C6C51C2A}" dt="2026-02-09T20:27:03.422" v="1423" actId="962"/>
          <ac:spMkLst>
            <pc:docMk/>
            <pc:sldMk cId="0" sldId="274"/>
            <ac:spMk id="2" creationId="{00000000-0000-0000-0000-000000000000}"/>
          </ac:spMkLst>
        </pc:spChg>
        <pc:spChg chg="mod ord">
          <ac:chgData name="Carolyn Klotzbach-Russell" userId="06bdd409-7e41-4a72-9817-847bfc73d14e" providerId="ADAL" clId="{C5B6DD22-6561-46FD-ADA4-4AE3C6C51C2A}" dt="2026-02-10T15:31:25.805" v="3287" actId="13244"/>
          <ac:spMkLst>
            <pc:docMk/>
            <pc:sldMk cId="0" sldId="274"/>
            <ac:spMk id="3" creationId="{00000000-0000-0000-0000-000000000000}"/>
          </ac:spMkLst>
        </pc:spChg>
        <pc:spChg chg="mod">
          <ac:chgData name="Carolyn Klotzbach-Russell" userId="06bdd409-7e41-4a72-9817-847bfc73d14e" providerId="ADAL" clId="{C5B6DD22-6561-46FD-ADA4-4AE3C6C51C2A}" dt="2026-02-09T14:17:52.122" v="344" actId="1076"/>
          <ac:spMkLst>
            <pc:docMk/>
            <pc:sldMk cId="0" sldId="274"/>
            <ac:spMk id="5" creationId="{00000000-0000-0000-0000-000000000000}"/>
          </ac:spMkLst>
        </pc:spChg>
      </pc:sldChg>
      <pc:sldChg chg="modSp mod">
        <pc:chgData name="Carolyn Klotzbach-Russell" userId="06bdd409-7e41-4a72-9817-847bfc73d14e" providerId="ADAL" clId="{C5B6DD22-6561-46FD-ADA4-4AE3C6C51C2A}" dt="2026-02-10T13:42:44.292" v="3166" actId="33553"/>
        <pc:sldMkLst>
          <pc:docMk/>
          <pc:sldMk cId="0" sldId="275"/>
        </pc:sldMkLst>
        <pc:spChg chg="mod">
          <ac:chgData name="Carolyn Klotzbach-Russell" userId="06bdd409-7e41-4a72-9817-847bfc73d14e" providerId="ADAL" clId="{C5B6DD22-6561-46FD-ADA4-4AE3C6C51C2A}" dt="2026-02-10T13:32:28.866" v="3069" actId="962"/>
          <ac:spMkLst>
            <pc:docMk/>
            <pc:sldMk cId="0" sldId="275"/>
            <ac:spMk id="2" creationId="{00000000-0000-0000-0000-000000000000}"/>
          </ac:spMkLst>
        </pc:spChg>
        <pc:spChg chg="mod">
          <ac:chgData name="Carolyn Klotzbach-Russell" userId="06bdd409-7e41-4a72-9817-847bfc73d14e" providerId="ADAL" clId="{C5B6DD22-6561-46FD-ADA4-4AE3C6C51C2A}" dt="2026-02-10T13:42:44.292" v="3166" actId="33553"/>
          <ac:spMkLst>
            <pc:docMk/>
            <pc:sldMk cId="0" sldId="275"/>
            <ac:spMk id="16" creationId="{00000000-0000-0000-0000-000000000000}"/>
          </ac:spMkLst>
        </pc:spChg>
        <pc:grpChg chg="mod">
          <ac:chgData name="Carolyn Klotzbach-Russell" userId="06bdd409-7e41-4a72-9817-847bfc73d14e" providerId="ADAL" clId="{C5B6DD22-6561-46FD-ADA4-4AE3C6C51C2A}" dt="2026-02-10T13:32:29.403" v="3070" actId="962"/>
          <ac:grpSpMkLst>
            <pc:docMk/>
            <pc:sldMk cId="0" sldId="275"/>
            <ac:grpSpMk id="3" creationId="{00000000-0000-0000-0000-000000000000}"/>
          </ac:grpSpMkLst>
        </pc:grpChg>
        <pc:grpChg chg="mod">
          <ac:chgData name="Carolyn Klotzbach-Russell" userId="06bdd409-7e41-4a72-9817-847bfc73d14e" providerId="ADAL" clId="{C5B6DD22-6561-46FD-ADA4-4AE3C6C51C2A}" dt="2026-02-09T20:27:07.388" v="1424" actId="962"/>
          <ac:grpSpMkLst>
            <pc:docMk/>
            <pc:sldMk cId="0" sldId="275"/>
            <ac:grpSpMk id="12" creationId="{00000000-0000-0000-0000-000000000000}"/>
          </ac:grpSpMkLst>
        </pc:grpChg>
      </pc:sldChg>
      <pc:sldChg chg="modSp mod">
        <pc:chgData name="Carolyn Klotzbach-Russell" userId="06bdd409-7e41-4a72-9817-847bfc73d14e" providerId="ADAL" clId="{C5B6DD22-6561-46FD-ADA4-4AE3C6C51C2A}" dt="2026-02-10T15:32:07.398" v="3290" actId="13244"/>
        <pc:sldMkLst>
          <pc:docMk/>
          <pc:sldMk cId="0" sldId="276"/>
        </pc:sldMkLst>
        <pc:spChg chg="mod">
          <ac:chgData name="Carolyn Klotzbach-Russell" userId="06bdd409-7e41-4a72-9817-847bfc73d14e" providerId="ADAL" clId="{C5B6DD22-6561-46FD-ADA4-4AE3C6C51C2A}" dt="2026-02-09T20:27:16.741" v="1478" actId="962"/>
          <ac:spMkLst>
            <pc:docMk/>
            <pc:sldMk cId="0" sldId="276"/>
            <ac:spMk id="2" creationId="{00000000-0000-0000-0000-000000000000}"/>
          </ac:spMkLst>
        </pc:spChg>
        <pc:spChg chg="mod ord">
          <ac:chgData name="Carolyn Klotzbach-Russell" userId="06bdd409-7e41-4a72-9817-847bfc73d14e" providerId="ADAL" clId="{C5B6DD22-6561-46FD-ADA4-4AE3C6C51C2A}" dt="2026-02-10T15:32:07.398" v="3290" actId="13244"/>
          <ac:spMkLst>
            <pc:docMk/>
            <pc:sldMk cId="0" sldId="276"/>
            <ac:spMk id="3" creationId="{00000000-0000-0000-0000-000000000000}"/>
          </ac:spMkLst>
        </pc:spChg>
        <pc:spChg chg="mod ord">
          <ac:chgData name="Carolyn Klotzbach-Russell" userId="06bdd409-7e41-4a72-9817-847bfc73d14e" providerId="ADAL" clId="{C5B6DD22-6561-46FD-ADA4-4AE3C6C51C2A}" dt="2026-02-10T15:32:03.307" v="3289" actId="13244"/>
          <ac:spMkLst>
            <pc:docMk/>
            <pc:sldMk cId="0" sldId="276"/>
            <ac:spMk id="4" creationId="{00000000-0000-0000-0000-000000000000}"/>
          </ac:spMkLst>
        </pc:spChg>
      </pc:sldChg>
      <pc:sldChg chg="modSp mod">
        <pc:chgData name="Carolyn Klotzbach-Russell" userId="06bdd409-7e41-4a72-9817-847bfc73d14e" providerId="ADAL" clId="{C5B6DD22-6561-46FD-ADA4-4AE3C6C51C2A}" dt="2026-02-10T15:32:18.785" v="3292" actId="13244"/>
        <pc:sldMkLst>
          <pc:docMk/>
          <pc:sldMk cId="0" sldId="277"/>
        </pc:sldMkLst>
        <pc:spChg chg="mod ord">
          <ac:chgData name="Carolyn Klotzbach-Russell" userId="06bdd409-7e41-4a72-9817-847bfc73d14e" providerId="ADAL" clId="{C5B6DD22-6561-46FD-ADA4-4AE3C6C51C2A}" dt="2026-02-10T15:32:18.785" v="3292" actId="13244"/>
          <ac:spMkLst>
            <pc:docMk/>
            <pc:sldMk cId="0" sldId="277"/>
            <ac:spMk id="2" creationId="{00000000-0000-0000-0000-000000000000}"/>
          </ac:spMkLst>
        </pc:spChg>
        <pc:spChg chg="mod">
          <ac:chgData name="Carolyn Klotzbach-Russell" userId="06bdd409-7e41-4a72-9817-847bfc73d14e" providerId="ADAL" clId="{C5B6DD22-6561-46FD-ADA4-4AE3C6C51C2A}" dt="2026-02-09T14:18:32.862" v="357" actId="1076"/>
          <ac:spMkLst>
            <pc:docMk/>
            <pc:sldMk cId="0" sldId="277"/>
            <ac:spMk id="3" creationId="{00000000-0000-0000-0000-000000000000}"/>
          </ac:spMkLst>
        </pc:spChg>
        <pc:spChg chg="mod ord">
          <ac:chgData name="Carolyn Klotzbach-Russell" userId="06bdd409-7e41-4a72-9817-847bfc73d14e" providerId="ADAL" clId="{C5B6DD22-6561-46FD-ADA4-4AE3C6C51C2A}" dt="2026-02-10T15:32:14.505" v="3291" actId="13244"/>
          <ac:spMkLst>
            <pc:docMk/>
            <pc:sldMk cId="0" sldId="277"/>
            <ac:spMk id="4" creationId="{00000000-0000-0000-0000-000000000000}"/>
          </ac:spMkLst>
        </pc:spChg>
      </pc:sldChg>
      <pc:sldChg chg="modSp mod">
        <pc:chgData name="Carolyn Klotzbach-Russell" userId="06bdd409-7e41-4a72-9817-847bfc73d14e" providerId="ADAL" clId="{C5B6DD22-6561-46FD-ADA4-4AE3C6C51C2A}" dt="2026-02-10T15:32:31.114" v="3294" actId="13244"/>
        <pc:sldMkLst>
          <pc:docMk/>
          <pc:sldMk cId="0" sldId="278"/>
        </pc:sldMkLst>
        <pc:spChg chg="mod">
          <ac:chgData name="Carolyn Klotzbach-Russell" userId="06bdd409-7e41-4a72-9817-847bfc73d14e" providerId="ADAL" clId="{C5B6DD22-6561-46FD-ADA4-4AE3C6C51C2A}" dt="2026-02-09T20:27:54.185" v="1720" actId="962"/>
          <ac:spMkLst>
            <pc:docMk/>
            <pc:sldMk cId="0" sldId="278"/>
            <ac:spMk id="2" creationId="{00000000-0000-0000-0000-000000000000}"/>
          </ac:spMkLst>
        </pc:spChg>
        <pc:spChg chg="mod ord">
          <ac:chgData name="Carolyn Klotzbach-Russell" userId="06bdd409-7e41-4a72-9817-847bfc73d14e" providerId="ADAL" clId="{C5B6DD22-6561-46FD-ADA4-4AE3C6C51C2A}" dt="2026-02-10T15:32:26.615" v="3293" actId="13244"/>
          <ac:spMkLst>
            <pc:docMk/>
            <pc:sldMk cId="0" sldId="278"/>
            <ac:spMk id="3" creationId="{00000000-0000-0000-0000-000000000000}"/>
          </ac:spMkLst>
        </pc:spChg>
        <pc:spChg chg="ord">
          <ac:chgData name="Carolyn Klotzbach-Russell" userId="06bdd409-7e41-4a72-9817-847bfc73d14e" providerId="ADAL" clId="{C5B6DD22-6561-46FD-ADA4-4AE3C6C51C2A}" dt="2026-02-10T15:32:31.114" v="3294" actId="13244"/>
          <ac:spMkLst>
            <pc:docMk/>
            <pc:sldMk cId="0" sldId="278"/>
            <ac:spMk id="4" creationId="{00000000-0000-0000-0000-000000000000}"/>
          </ac:spMkLst>
        </pc:spChg>
      </pc:sldChg>
      <pc:sldChg chg="modSp mod">
        <pc:chgData name="Carolyn Klotzbach-Russell" userId="06bdd409-7e41-4a72-9817-847bfc73d14e" providerId="ADAL" clId="{C5B6DD22-6561-46FD-ADA4-4AE3C6C51C2A}" dt="2026-02-10T15:32:43.059" v="3297" actId="13244"/>
        <pc:sldMkLst>
          <pc:docMk/>
          <pc:sldMk cId="0" sldId="279"/>
        </pc:sldMkLst>
        <pc:spChg chg="mod">
          <ac:chgData name="Carolyn Klotzbach-Russell" userId="06bdd409-7e41-4a72-9817-847bfc73d14e" providerId="ADAL" clId="{C5B6DD22-6561-46FD-ADA4-4AE3C6C51C2A}" dt="2026-02-09T20:28:31.068" v="1930" actId="962"/>
          <ac:spMkLst>
            <pc:docMk/>
            <pc:sldMk cId="0" sldId="279"/>
            <ac:spMk id="2" creationId="{00000000-0000-0000-0000-000000000000}"/>
          </ac:spMkLst>
        </pc:spChg>
        <pc:spChg chg="mod ord">
          <ac:chgData name="Carolyn Klotzbach-Russell" userId="06bdd409-7e41-4a72-9817-847bfc73d14e" providerId="ADAL" clId="{C5B6DD22-6561-46FD-ADA4-4AE3C6C51C2A}" dt="2026-02-10T15:32:38.379" v="3295" actId="13244"/>
          <ac:spMkLst>
            <pc:docMk/>
            <pc:sldMk cId="0" sldId="279"/>
            <ac:spMk id="3" creationId="{00000000-0000-0000-0000-000000000000}"/>
          </ac:spMkLst>
        </pc:spChg>
        <pc:spChg chg="ord">
          <ac:chgData name="Carolyn Klotzbach-Russell" userId="06bdd409-7e41-4a72-9817-847bfc73d14e" providerId="ADAL" clId="{C5B6DD22-6561-46FD-ADA4-4AE3C6C51C2A}" dt="2026-02-10T15:32:40.438" v="3296" actId="13244"/>
          <ac:spMkLst>
            <pc:docMk/>
            <pc:sldMk cId="0" sldId="279"/>
            <ac:spMk id="4" creationId="{00000000-0000-0000-0000-000000000000}"/>
          </ac:spMkLst>
        </pc:spChg>
        <pc:spChg chg="ord">
          <ac:chgData name="Carolyn Klotzbach-Russell" userId="06bdd409-7e41-4a72-9817-847bfc73d14e" providerId="ADAL" clId="{C5B6DD22-6561-46FD-ADA4-4AE3C6C51C2A}" dt="2026-02-10T15:32:43.059" v="3297" actId="13244"/>
          <ac:spMkLst>
            <pc:docMk/>
            <pc:sldMk cId="0" sldId="279"/>
            <ac:spMk id="5" creationId="{00000000-0000-0000-0000-000000000000}"/>
          </ac:spMkLst>
        </pc:spChg>
      </pc:sldChg>
      <pc:sldChg chg="modSp mod">
        <pc:chgData name="Carolyn Klotzbach-Russell" userId="06bdd409-7e41-4a72-9817-847bfc73d14e" providerId="ADAL" clId="{C5B6DD22-6561-46FD-ADA4-4AE3C6C51C2A}" dt="2026-02-10T15:37:40.820" v="3343" actId="13244"/>
        <pc:sldMkLst>
          <pc:docMk/>
          <pc:sldMk cId="0" sldId="280"/>
        </pc:sldMkLst>
        <pc:spChg chg="mod ord">
          <ac:chgData name="Carolyn Klotzbach-Russell" userId="06bdd409-7e41-4a72-9817-847bfc73d14e" providerId="ADAL" clId="{C5B6DD22-6561-46FD-ADA4-4AE3C6C51C2A}" dt="2026-02-10T15:37:40.820" v="3343" actId="13244"/>
          <ac:spMkLst>
            <pc:docMk/>
            <pc:sldMk cId="0" sldId="280"/>
            <ac:spMk id="2" creationId="{00000000-0000-0000-0000-000000000000}"/>
          </ac:spMkLst>
        </pc:spChg>
        <pc:spChg chg="mod ord">
          <ac:chgData name="Carolyn Klotzbach-Russell" userId="06bdd409-7e41-4a72-9817-847bfc73d14e" providerId="ADAL" clId="{C5B6DD22-6561-46FD-ADA4-4AE3C6C51C2A}" dt="2026-02-10T15:36:53.239" v="3339"/>
          <ac:spMkLst>
            <pc:docMk/>
            <pc:sldMk cId="0" sldId="280"/>
            <ac:spMk id="3" creationId="{00000000-0000-0000-0000-000000000000}"/>
          </ac:spMkLst>
        </pc:spChg>
        <pc:spChg chg="ord">
          <ac:chgData name="Carolyn Klotzbach-Russell" userId="06bdd409-7e41-4a72-9817-847bfc73d14e" providerId="ADAL" clId="{C5B6DD22-6561-46FD-ADA4-4AE3C6C51C2A}" dt="2026-02-10T15:36:40.671" v="3337" actId="13244"/>
          <ac:spMkLst>
            <pc:docMk/>
            <pc:sldMk cId="0" sldId="280"/>
            <ac:spMk id="4" creationId="{00000000-0000-0000-0000-000000000000}"/>
          </ac:spMkLst>
        </pc:spChg>
      </pc:sldChg>
      <pc:sldChg chg="delSp modSp mod">
        <pc:chgData name="Carolyn Klotzbach-Russell" userId="06bdd409-7e41-4a72-9817-847bfc73d14e" providerId="ADAL" clId="{C5B6DD22-6561-46FD-ADA4-4AE3C6C51C2A}" dt="2026-02-10T15:33:02.121" v="3301" actId="13244"/>
        <pc:sldMkLst>
          <pc:docMk/>
          <pc:sldMk cId="0" sldId="281"/>
        </pc:sldMkLst>
        <pc:spChg chg="mod">
          <ac:chgData name="Carolyn Klotzbach-Russell" userId="06bdd409-7e41-4a72-9817-847bfc73d14e" providerId="ADAL" clId="{C5B6DD22-6561-46FD-ADA4-4AE3C6C51C2A}" dt="2026-02-10T13:32:47.224" v="3075" actId="1076"/>
          <ac:spMkLst>
            <pc:docMk/>
            <pc:sldMk cId="0" sldId="281"/>
            <ac:spMk id="2" creationId="{00000000-0000-0000-0000-000000000000}"/>
          </ac:spMkLst>
        </pc:spChg>
        <pc:spChg chg="mod ord">
          <ac:chgData name="Carolyn Klotzbach-Russell" userId="06bdd409-7e41-4a72-9817-847bfc73d14e" providerId="ADAL" clId="{C5B6DD22-6561-46FD-ADA4-4AE3C6C51C2A}" dt="2026-02-10T15:32:59.092" v="3300" actId="13244"/>
          <ac:spMkLst>
            <pc:docMk/>
            <pc:sldMk cId="0" sldId="281"/>
            <ac:spMk id="5" creationId="{00000000-0000-0000-0000-000000000000}"/>
          </ac:spMkLst>
        </pc:spChg>
        <pc:spChg chg="ord">
          <ac:chgData name="Carolyn Klotzbach-Russell" userId="06bdd409-7e41-4a72-9817-847bfc73d14e" providerId="ADAL" clId="{C5B6DD22-6561-46FD-ADA4-4AE3C6C51C2A}" dt="2026-02-10T15:33:02.121" v="3301" actId="13244"/>
          <ac:spMkLst>
            <pc:docMk/>
            <pc:sldMk cId="0" sldId="281"/>
            <ac:spMk id="6" creationId="{00000000-0000-0000-0000-000000000000}"/>
          </ac:spMkLst>
        </pc:spChg>
        <pc:grpChg chg="del mod">
          <ac:chgData name="Carolyn Klotzbach-Russell" userId="06bdd409-7e41-4a72-9817-847bfc73d14e" providerId="ADAL" clId="{C5B6DD22-6561-46FD-ADA4-4AE3C6C51C2A}" dt="2026-02-10T13:32:45.175" v="3074" actId="478"/>
          <ac:grpSpMkLst>
            <pc:docMk/>
            <pc:sldMk cId="0" sldId="281"/>
            <ac:grpSpMk id="3" creationId="{00000000-0000-0000-0000-000000000000}"/>
          </ac:grpSpMkLst>
        </pc:grpChg>
      </pc:sldChg>
      <pc:sldChg chg="modSp mod">
        <pc:chgData name="Carolyn Klotzbach-Russell" userId="06bdd409-7e41-4a72-9817-847bfc73d14e" providerId="ADAL" clId="{C5B6DD22-6561-46FD-ADA4-4AE3C6C51C2A}" dt="2026-02-10T15:33:09.636" v="3303" actId="13244"/>
        <pc:sldMkLst>
          <pc:docMk/>
          <pc:sldMk cId="0" sldId="282"/>
        </pc:sldMkLst>
        <pc:spChg chg="mod">
          <ac:chgData name="Carolyn Klotzbach-Russell" userId="06bdd409-7e41-4a72-9817-847bfc73d14e" providerId="ADAL" clId="{C5B6DD22-6561-46FD-ADA4-4AE3C6C51C2A}" dt="2026-02-09T20:29:23.258" v="2166" actId="962"/>
          <ac:spMkLst>
            <pc:docMk/>
            <pc:sldMk cId="0" sldId="282"/>
            <ac:spMk id="2" creationId="{00000000-0000-0000-0000-000000000000}"/>
          </ac:spMkLst>
        </pc:spChg>
        <pc:spChg chg="mod ord">
          <ac:chgData name="Carolyn Klotzbach-Russell" userId="06bdd409-7e41-4a72-9817-847bfc73d14e" providerId="ADAL" clId="{C5B6DD22-6561-46FD-ADA4-4AE3C6C51C2A}" dt="2026-02-10T15:33:06.763" v="3302" actId="13244"/>
          <ac:spMkLst>
            <pc:docMk/>
            <pc:sldMk cId="0" sldId="282"/>
            <ac:spMk id="3" creationId="{00000000-0000-0000-0000-000000000000}"/>
          </ac:spMkLst>
        </pc:spChg>
        <pc:spChg chg="mod ord">
          <ac:chgData name="Carolyn Klotzbach-Russell" userId="06bdd409-7e41-4a72-9817-847bfc73d14e" providerId="ADAL" clId="{C5B6DD22-6561-46FD-ADA4-4AE3C6C51C2A}" dt="2026-02-10T15:33:09.636" v="3303" actId="13244"/>
          <ac:spMkLst>
            <pc:docMk/>
            <pc:sldMk cId="0" sldId="282"/>
            <ac:spMk id="4" creationId="{00000000-0000-0000-0000-000000000000}"/>
          </ac:spMkLst>
        </pc:spChg>
      </pc:sldChg>
      <pc:sldChg chg="modSp mod">
        <pc:chgData name="Carolyn Klotzbach-Russell" userId="06bdd409-7e41-4a72-9817-847bfc73d14e" providerId="ADAL" clId="{C5B6DD22-6561-46FD-ADA4-4AE3C6C51C2A}" dt="2026-02-10T13:43:06.891" v="3175" actId="33553"/>
        <pc:sldMkLst>
          <pc:docMk/>
          <pc:sldMk cId="0" sldId="283"/>
        </pc:sldMkLst>
        <pc:spChg chg="mod">
          <ac:chgData name="Carolyn Klotzbach-Russell" userId="06bdd409-7e41-4a72-9817-847bfc73d14e" providerId="ADAL" clId="{C5B6DD22-6561-46FD-ADA4-4AE3C6C51C2A}" dt="2026-02-10T13:43:06.891" v="3175" actId="33553"/>
          <ac:spMkLst>
            <pc:docMk/>
            <pc:sldMk cId="0" sldId="283"/>
            <ac:spMk id="2" creationId="{00000000-0000-0000-0000-000000000000}"/>
          </ac:spMkLst>
        </pc:spChg>
        <pc:spChg chg="mod">
          <ac:chgData name="Carolyn Klotzbach-Russell" userId="06bdd409-7e41-4a72-9817-847bfc73d14e" providerId="ADAL" clId="{C5B6DD22-6561-46FD-ADA4-4AE3C6C51C2A}" dt="2026-02-09T13:53:37.693" v="135" actId="207"/>
          <ac:spMkLst>
            <pc:docMk/>
            <pc:sldMk cId="0" sldId="283"/>
            <ac:spMk id="3" creationId="{00000000-0000-0000-0000-000000000000}"/>
          </ac:spMkLst>
        </pc:spChg>
      </pc:sldChg>
      <pc:sldChg chg="modSp mod">
        <pc:chgData name="Carolyn Klotzbach-Russell" userId="06bdd409-7e41-4a72-9817-847bfc73d14e" providerId="ADAL" clId="{C5B6DD22-6561-46FD-ADA4-4AE3C6C51C2A}" dt="2026-02-10T13:43:08.703" v="3176" actId="33553"/>
        <pc:sldMkLst>
          <pc:docMk/>
          <pc:sldMk cId="0" sldId="284"/>
        </pc:sldMkLst>
        <pc:spChg chg="mod">
          <ac:chgData name="Carolyn Klotzbach-Russell" userId="06bdd409-7e41-4a72-9817-847bfc73d14e" providerId="ADAL" clId="{C5B6DD22-6561-46FD-ADA4-4AE3C6C51C2A}" dt="2026-02-10T13:33:10.558" v="3077" actId="962"/>
          <ac:spMkLst>
            <pc:docMk/>
            <pc:sldMk cId="0" sldId="284"/>
            <ac:spMk id="2" creationId="{00000000-0000-0000-0000-000000000000}"/>
          </ac:spMkLst>
        </pc:spChg>
        <pc:spChg chg="mod">
          <ac:chgData name="Carolyn Klotzbach-Russell" userId="06bdd409-7e41-4a72-9817-847bfc73d14e" providerId="ADAL" clId="{C5B6DD22-6561-46FD-ADA4-4AE3C6C51C2A}" dt="2026-02-10T13:43:08.703" v="3176" actId="33553"/>
          <ac:spMkLst>
            <pc:docMk/>
            <pc:sldMk cId="0" sldId="284"/>
            <ac:spMk id="3" creationId="{00000000-0000-0000-0000-000000000000}"/>
          </ac:spMkLst>
        </pc:spChg>
        <pc:spChg chg="mod">
          <ac:chgData name="Carolyn Klotzbach-Russell" userId="06bdd409-7e41-4a72-9817-847bfc73d14e" providerId="ADAL" clId="{C5B6DD22-6561-46FD-ADA4-4AE3C6C51C2A}" dt="2026-02-09T13:53:49.401" v="139" actId="207"/>
          <ac:spMkLst>
            <pc:docMk/>
            <pc:sldMk cId="0" sldId="284"/>
            <ac:spMk id="17" creationId="{00000000-0000-0000-0000-000000000000}"/>
          </ac:spMkLst>
        </pc:spChg>
        <pc:grpChg chg="mod">
          <ac:chgData name="Carolyn Klotzbach-Russell" userId="06bdd409-7e41-4a72-9817-847bfc73d14e" providerId="ADAL" clId="{C5B6DD22-6561-46FD-ADA4-4AE3C6C51C2A}" dt="2026-02-10T13:33:11.389" v="3078" actId="962"/>
          <ac:grpSpMkLst>
            <pc:docMk/>
            <pc:sldMk cId="0" sldId="284"/>
            <ac:grpSpMk id="4" creationId="{00000000-0000-0000-0000-000000000000}"/>
          </ac:grpSpMkLst>
        </pc:grpChg>
        <pc:grpChg chg="mod">
          <ac:chgData name="Carolyn Klotzbach-Russell" userId="06bdd409-7e41-4a72-9817-847bfc73d14e" providerId="ADAL" clId="{C5B6DD22-6561-46FD-ADA4-4AE3C6C51C2A}" dt="2026-02-09T20:29:27.799" v="2167" actId="962"/>
          <ac:grpSpMkLst>
            <pc:docMk/>
            <pc:sldMk cId="0" sldId="284"/>
            <ac:grpSpMk id="13" creationId="{00000000-0000-0000-0000-000000000000}"/>
          </ac:grpSpMkLst>
        </pc:grpChg>
      </pc:sldChg>
      <pc:sldChg chg="modSp mod">
        <pc:chgData name="Carolyn Klotzbach-Russell" userId="06bdd409-7e41-4a72-9817-847bfc73d14e" providerId="ADAL" clId="{C5B6DD22-6561-46FD-ADA4-4AE3C6C51C2A}" dt="2026-02-10T15:33:30.766" v="3304" actId="13244"/>
        <pc:sldMkLst>
          <pc:docMk/>
          <pc:sldMk cId="0" sldId="285"/>
        </pc:sldMkLst>
        <pc:spChg chg="mod">
          <ac:chgData name="Carolyn Klotzbach-Russell" userId="06bdd409-7e41-4a72-9817-847bfc73d14e" providerId="ADAL" clId="{C5B6DD22-6561-46FD-ADA4-4AE3C6C51C2A}" dt="2026-02-10T13:43:12.691" v="3177" actId="33553"/>
          <ac:spMkLst>
            <pc:docMk/>
            <pc:sldMk cId="0" sldId="285"/>
            <ac:spMk id="2" creationId="{00000000-0000-0000-0000-000000000000}"/>
          </ac:spMkLst>
        </pc:spChg>
        <pc:spChg chg="mod">
          <ac:chgData name="Carolyn Klotzbach-Russell" userId="06bdd409-7e41-4a72-9817-847bfc73d14e" providerId="ADAL" clId="{C5B6DD22-6561-46FD-ADA4-4AE3C6C51C2A}" dt="2026-02-09T13:54:44.047" v="252" actId="20577"/>
          <ac:spMkLst>
            <pc:docMk/>
            <pc:sldMk cId="0" sldId="285"/>
            <ac:spMk id="3" creationId="{00000000-0000-0000-0000-000000000000}"/>
          </ac:spMkLst>
        </pc:spChg>
        <pc:spChg chg="mod ord">
          <ac:chgData name="Carolyn Klotzbach-Russell" userId="06bdd409-7e41-4a72-9817-847bfc73d14e" providerId="ADAL" clId="{C5B6DD22-6561-46FD-ADA4-4AE3C6C51C2A}" dt="2026-02-10T15:33:30.766" v="3304" actId="13244"/>
          <ac:spMkLst>
            <pc:docMk/>
            <pc:sldMk cId="0" sldId="285"/>
            <ac:spMk id="5" creationId="{00000000-0000-0000-0000-000000000000}"/>
          </ac:spMkLst>
        </pc:spChg>
        <pc:picChg chg="mod">
          <ac:chgData name="Carolyn Klotzbach-Russell" userId="06bdd409-7e41-4a72-9817-847bfc73d14e" providerId="ADAL" clId="{C5B6DD22-6561-46FD-ADA4-4AE3C6C51C2A}" dt="2026-02-09T20:29:49.573" v="2207" actId="962"/>
          <ac:picMkLst>
            <pc:docMk/>
            <pc:sldMk cId="0" sldId="285"/>
            <ac:picMk id="4" creationId="{00000000-0000-0000-0000-000000000000}"/>
          </ac:picMkLst>
        </pc:picChg>
      </pc:sldChg>
      <pc:sldChg chg="modSp mod">
        <pc:chgData name="Carolyn Klotzbach-Russell" userId="06bdd409-7e41-4a72-9817-847bfc73d14e" providerId="ADAL" clId="{C5B6DD22-6561-46FD-ADA4-4AE3C6C51C2A}" dt="2026-02-10T13:43:14.341" v="3178" actId="33553"/>
        <pc:sldMkLst>
          <pc:docMk/>
          <pc:sldMk cId="0" sldId="286"/>
        </pc:sldMkLst>
        <pc:spChg chg="mod">
          <ac:chgData name="Carolyn Klotzbach-Russell" userId="06bdd409-7e41-4a72-9817-847bfc73d14e" providerId="ADAL" clId="{C5B6DD22-6561-46FD-ADA4-4AE3C6C51C2A}" dt="2026-02-10T13:43:14.341" v="3178" actId="33553"/>
          <ac:spMkLst>
            <pc:docMk/>
            <pc:sldMk cId="0" sldId="286"/>
            <ac:spMk id="2" creationId="{00000000-0000-0000-0000-000000000000}"/>
          </ac:spMkLst>
        </pc:spChg>
      </pc:sldChg>
      <pc:sldChg chg="modSp mod">
        <pc:chgData name="Carolyn Klotzbach-Russell" userId="06bdd409-7e41-4a72-9817-847bfc73d14e" providerId="ADAL" clId="{C5B6DD22-6561-46FD-ADA4-4AE3C6C51C2A}" dt="2026-02-10T15:33:42.098" v="3306" actId="13244"/>
        <pc:sldMkLst>
          <pc:docMk/>
          <pc:sldMk cId="0" sldId="287"/>
        </pc:sldMkLst>
        <pc:spChg chg="mod ord">
          <ac:chgData name="Carolyn Klotzbach-Russell" userId="06bdd409-7e41-4a72-9817-847bfc73d14e" providerId="ADAL" clId="{C5B6DD22-6561-46FD-ADA4-4AE3C6C51C2A}" dt="2026-02-10T15:33:42.098" v="3306" actId="13244"/>
          <ac:spMkLst>
            <pc:docMk/>
            <pc:sldMk cId="0" sldId="287"/>
            <ac:spMk id="2" creationId="{00000000-0000-0000-0000-000000000000}"/>
          </ac:spMkLst>
        </pc:spChg>
        <pc:spChg chg="mod ord">
          <ac:chgData name="Carolyn Klotzbach-Russell" userId="06bdd409-7e41-4a72-9817-847bfc73d14e" providerId="ADAL" clId="{C5B6DD22-6561-46FD-ADA4-4AE3C6C51C2A}" dt="2026-02-10T15:33:39.602" v="3305" actId="13244"/>
          <ac:spMkLst>
            <pc:docMk/>
            <pc:sldMk cId="0" sldId="287"/>
            <ac:spMk id="3" creationId="{00000000-0000-0000-0000-000000000000}"/>
          </ac:spMkLst>
        </pc:spChg>
      </pc:sldChg>
      <pc:sldChg chg="delSp modSp mod">
        <pc:chgData name="Carolyn Klotzbach-Russell" userId="06bdd409-7e41-4a72-9817-847bfc73d14e" providerId="ADAL" clId="{C5B6DD22-6561-46FD-ADA4-4AE3C6C51C2A}" dt="2026-02-10T15:33:49.305" v="3308" actId="13244"/>
        <pc:sldMkLst>
          <pc:docMk/>
          <pc:sldMk cId="0" sldId="288"/>
        </pc:sldMkLst>
        <pc:spChg chg="del">
          <ac:chgData name="Carolyn Klotzbach-Russell" userId="06bdd409-7e41-4a72-9817-847bfc73d14e" providerId="ADAL" clId="{C5B6DD22-6561-46FD-ADA4-4AE3C6C51C2A}" dt="2026-02-09T20:30:35.054" v="2332" actId="478"/>
          <ac:spMkLst>
            <pc:docMk/>
            <pc:sldMk cId="0" sldId="288"/>
            <ac:spMk id="2" creationId="{00000000-0000-0000-0000-000000000000}"/>
          </ac:spMkLst>
        </pc:spChg>
        <pc:spChg chg="mod">
          <ac:chgData name="Carolyn Klotzbach-Russell" userId="06bdd409-7e41-4a72-9817-847bfc73d14e" providerId="ADAL" clId="{C5B6DD22-6561-46FD-ADA4-4AE3C6C51C2A}" dt="2026-02-09T20:30:36.273" v="2333" actId="1076"/>
          <ac:spMkLst>
            <pc:docMk/>
            <pc:sldMk cId="0" sldId="288"/>
            <ac:spMk id="3" creationId="{00000000-0000-0000-0000-000000000000}"/>
          </ac:spMkLst>
        </pc:spChg>
        <pc:spChg chg="mod ord">
          <ac:chgData name="Carolyn Klotzbach-Russell" userId="06bdd409-7e41-4a72-9817-847bfc73d14e" providerId="ADAL" clId="{C5B6DD22-6561-46FD-ADA4-4AE3C6C51C2A}" dt="2026-02-10T15:33:47.053" v="3307" actId="13244"/>
          <ac:spMkLst>
            <pc:docMk/>
            <pc:sldMk cId="0" sldId="288"/>
            <ac:spMk id="4" creationId="{00000000-0000-0000-0000-000000000000}"/>
          </ac:spMkLst>
        </pc:spChg>
        <pc:spChg chg="ord">
          <ac:chgData name="Carolyn Klotzbach-Russell" userId="06bdd409-7e41-4a72-9817-847bfc73d14e" providerId="ADAL" clId="{C5B6DD22-6561-46FD-ADA4-4AE3C6C51C2A}" dt="2026-02-10T15:33:49.305" v="3308" actId="13244"/>
          <ac:spMkLst>
            <pc:docMk/>
            <pc:sldMk cId="0" sldId="288"/>
            <ac:spMk id="5" creationId="{00000000-0000-0000-0000-000000000000}"/>
          </ac:spMkLst>
        </pc:spChg>
      </pc:sldChg>
      <pc:sldChg chg="modSp mod">
        <pc:chgData name="Carolyn Klotzbach-Russell" userId="06bdd409-7e41-4a72-9817-847bfc73d14e" providerId="ADAL" clId="{C5B6DD22-6561-46FD-ADA4-4AE3C6C51C2A}" dt="2026-02-10T15:34:02.583" v="3311" actId="13244"/>
        <pc:sldMkLst>
          <pc:docMk/>
          <pc:sldMk cId="0" sldId="289"/>
        </pc:sldMkLst>
        <pc:spChg chg="mod">
          <ac:chgData name="Carolyn Klotzbach-Russell" userId="06bdd409-7e41-4a72-9817-847bfc73d14e" providerId="ADAL" clId="{C5B6DD22-6561-46FD-ADA4-4AE3C6C51C2A}" dt="2026-02-09T20:30:50.511" v="2375" actId="962"/>
          <ac:spMkLst>
            <pc:docMk/>
            <pc:sldMk cId="0" sldId="289"/>
            <ac:spMk id="2" creationId="{00000000-0000-0000-0000-000000000000}"/>
          </ac:spMkLst>
        </pc:spChg>
        <pc:spChg chg="mod ord">
          <ac:chgData name="Carolyn Klotzbach-Russell" userId="06bdd409-7e41-4a72-9817-847bfc73d14e" providerId="ADAL" clId="{C5B6DD22-6561-46FD-ADA4-4AE3C6C51C2A}" dt="2026-02-10T15:33:54.037" v="3309" actId="13244"/>
          <ac:spMkLst>
            <pc:docMk/>
            <pc:sldMk cId="0" sldId="289"/>
            <ac:spMk id="3" creationId="{00000000-0000-0000-0000-000000000000}"/>
          </ac:spMkLst>
        </pc:spChg>
        <pc:spChg chg="ord">
          <ac:chgData name="Carolyn Klotzbach-Russell" userId="06bdd409-7e41-4a72-9817-847bfc73d14e" providerId="ADAL" clId="{C5B6DD22-6561-46FD-ADA4-4AE3C6C51C2A}" dt="2026-02-10T15:34:02.583" v="3311" actId="13244"/>
          <ac:spMkLst>
            <pc:docMk/>
            <pc:sldMk cId="0" sldId="289"/>
            <ac:spMk id="4" creationId="{00000000-0000-0000-0000-000000000000}"/>
          </ac:spMkLst>
        </pc:spChg>
        <pc:spChg chg="ord">
          <ac:chgData name="Carolyn Klotzbach-Russell" userId="06bdd409-7e41-4a72-9817-847bfc73d14e" providerId="ADAL" clId="{C5B6DD22-6561-46FD-ADA4-4AE3C6C51C2A}" dt="2026-02-10T15:33:59.459" v="3310" actId="13244"/>
          <ac:spMkLst>
            <pc:docMk/>
            <pc:sldMk cId="0" sldId="289"/>
            <ac:spMk id="5" creationId="{00000000-0000-0000-0000-000000000000}"/>
          </ac:spMkLst>
        </pc:spChg>
      </pc:sldChg>
      <pc:sldChg chg="modSp mod">
        <pc:chgData name="Carolyn Klotzbach-Russell" userId="06bdd409-7e41-4a72-9817-847bfc73d14e" providerId="ADAL" clId="{C5B6DD22-6561-46FD-ADA4-4AE3C6C51C2A}" dt="2026-02-10T15:34:14.213" v="3314" actId="13244"/>
        <pc:sldMkLst>
          <pc:docMk/>
          <pc:sldMk cId="0" sldId="290"/>
        </pc:sldMkLst>
        <pc:spChg chg="mod">
          <ac:chgData name="Carolyn Klotzbach-Russell" userId="06bdd409-7e41-4a72-9817-847bfc73d14e" providerId="ADAL" clId="{C5B6DD22-6561-46FD-ADA4-4AE3C6C51C2A}" dt="2026-02-09T20:31:13.187" v="2455" actId="962"/>
          <ac:spMkLst>
            <pc:docMk/>
            <pc:sldMk cId="0" sldId="290"/>
            <ac:spMk id="2" creationId="{00000000-0000-0000-0000-000000000000}"/>
          </ac:spMkLst>
        </pc:spChg>
        <pc:spChg chg="mod ord">
          <ac:chgData name="Carolyn Klotzbach-Russell" userId="06bdd409-7e41-4a72-9817-847bfc73d14e" providerId="ADAL" clId="{C5B6DD22-6561-46FD-ADA4-4AE3C6C51C2A}" dt="2026-02-10T15:34:07.532" v="3312" actId="13244"/>
          <ac:spMkLst>
            <pc:docMk/>
            <pc:sldMk cId="0" sldId="290"/>
            <ac:spMk id="3" creationId="{00000000-0000-0000-0000-000000000000}"/>
          </ac:spMkLst>
        </pc:spChg>
        <pc:spChg chg="ord">
          <ac:chgData name="Carolyn Klotzbach-Russell" userId="06bdd409-7e41-4a72-9817-847bfc73d14e" providerId="ADAL" clId="{C5B6DD22-6561-46FD-ADA4-4AE3C6C51C2A}" dt="2026-02-10T15:34:10.581" v="3313" actId="13244"/>
          <ac:spMkLst>
            <pc:docMk/>
            <pc:sldMk cId="0" sldId="290"/>
            <ac:spMk id="4" creationId="{00000000-0000-0000-0000-000000000000}"/>
          </ac:spMkLst>
        </pc:spChg>
        <pc:spChg chg="ord">
          <ac:chgData name="Carolyn Klotzbach-Russell" userId="06bdd409-7e41-4a72-9817-847bfc73d14e" providerId="ADAL" clId="{C5B6DD22-6561-46FD-ADA4-4AE3C6C51C2A}" dt="2026-02-10T15:34:14.213" v="3314" actId="13244"/>
          <ac:spMkLst>
            <pc:docMk/>
            <pc:sldMk cId="0" sldId="290"/>
            <ac:spMk id="5" creationId="{00000000-0000-0000-0000-000000000000}"/>
          </ac:spMkLst>
        </pc:spChg>
      </pc:sldChg>
      <pc:sldChg chg="modSp mod">
        <pc:chgData name="Carolyn Klotzbach-Russell" userId="06bdd409-7e41-4a72-9817-847bfc73d14e" providerId="ADAL" clId="{C5B6DD22-6561-46FD-ADA4-4AE3C6C51C2A}" dt="2026-02-10T15:34:20.817" v="3315" actId="13244"/>
        <pc:sldMkLst>
          <pc:docMk/>
          <pc:sldMk cId="0" sldId="291"/>
        </pc:sldMkLst>
        <pc:spChg chg="mod">
          <ac:chgData name="Carolyn Klotzbach-Russell" userId="06bdd409-7e41-4a72-9817-847bfc73d14e" providerId="ADAL" clId="{C5B6DD22-6561-46FD-ADA4-4AE3C6C51C2A}" dt="2026-02-09T20:31:29.227" v="2495" actId="962"/>
          <ac:spMkLst>
            <pc:docMk/>
            <pc:sldMk cId="0" sldId="291"/>
            <ac:spMk id="2" creationId="{00000000-0000-0000-0000-000000000000}"/>
          </ac:spMkLst>
        </pc:spChg>
        <pc:spChg chg="mod ord">
          <ac:chgData name="Carolyn Klotzbach-Russell" userId="06bdd409-7e41-4a72-9817-847bfc73d14e" providerId="ADAL" clId="{C5B6DD22-6561-46FD-ADA4-4AE3C6C51C2A}" dt="2026-02-10T15:34:20.817" v="3315" actId="13244"/>
          <ac:spMkLst>
            <pc:docMk/>
            <pc:sldMk cId="0" sldId="291"/>
            <ac:spMk id="3" creationId="{00000000-0000-0000-0000-000000000000}"/>
          </ac:spMkLst>
        </pc:spChg>
        <pc:spChg chg="mod">
          <ac:chgData name="Carolyn Klotzbach-Russell" userId="06bdd409-7e41-4a72-9817-847bfc73d14e" providerId="ADAL" clId="{C5B6DD22-6561-46FD-ADA4-4AE3C6C51C2A}" dt="2026-02-10T13:33:13.839" v="3079" actId="962"/>
          <ac:spMkLst>
            <pc:docMk/>
            <pc:sldMk cId="0" sldId="291"/>
            <ac:spMk id="6" creationId="{00000000-0000-0000-0000-000000000000}"/>
          </ac:spMkLst>
        </pc:spChg>
        <pc:spChg chg="mod">
          <ac:chgData name="Carolyn Klotzbach-Russell" userId="06bdd409-7e41-4a72-9817-847bfc73d14e" providerId="ADAL" clId="{C5B6DD22-6561-46FD-ADA4-4AE3C6C51C2A}" dt="2026-02-10T13:33:14.587" v="3080" actId="962"/>
          <ac:spMkLst>
            <pc:docMk/>
            <pc:sldMk cId="0" sldId="291"/>
            <ac:spMk id="7" creationId="{00000000-0000-0000-0000-000000000000}"/>
          </ac:spMkLst>
        </pc:spChg>
        <pc:spChg chg="mod">
          <ac:chgData name="Carolyn Klotzbach-Russell" userId="06bdd409-7e41-4a72-9817-847bfc73d14e" providerId="ADAL" clId="{C5B6DD22-6561-46FD-ADA4-4AE3C6C51C2A}" dt="2026-02-10T13:33:15.139" v="3081" actId="962"/>
          <ac:spMkLst>
            <pc:docMk/>
            <pc:sldMk cId="0" sldId="291"/>
            <ac:spMk id="8" creationId="{00000000-0000-0000-0000-000000000000}"/>
          </ac:spMkLst>
        </pc:spChg>
        <pc:spChg chg="mod">
          <ac:chgData name="Carolyn Klotzbach-Russell" userId="06bdd409-7e41-4a72-9817-847bfc73d14e" providerId="ADAL" clId="{C5B6DD22-6561-46FD-ADA4-4AE3C6C51C2A}" dt="2026-02-10T13:33:15.755" v="3082" actId="962"/>
          <ac:spMkLst>
            <pc:docMk/>
            <pc:sldMk cId="0" sldId="291"/>
            <ac:spMk id="9" creationId="{00000000-0000-0000-0000-000000000000}"/>
          </ac:spMkLst>
        </pc:spChg>
        <pc:spChg chg="mod">
          <ac:chgData name="Carolyn Klotzbach-Russell" userId="06bdd409-7e41-4a72-9817-847bfc73d14e" providerId="ADAL" clId="{C5B6DD22-6561-46FD-ADA4-4AE3C6C51C2A}" dt="2026-02-10T13:33:16.544" v="3083" actId="962"/>
          <ac:spMkLst>
            <pc:docMk/>
            <pc:sldMk cId="0" sldId="291"/>
            <ac:spMk id="11" creationId="{00000000-0000-0000-0000-000000000000}"/>
          </ac:spMkLst>
        </pc:spChg>
      </pc:sldChg>
      <pc:sldChg chg="delSp modSp mod">
        <pc:chgData name="Carolyn Klotzbach-Russell" userId="06bdd409-7e41-4a72-9817-847bfc73d14e" providerId="ADAL" clId="{C5B6DD22-6561-46FD-ADA4-4AE3C6C51C2A}" dt="2026-02-10T15:37:23.859" v="3341" actId="13244"/>
        <pc:sldMkLst>
          <pc:docMk/>
          <pc:sldMk cId="0" sldId="292"/>
        </pc:sldMkLst>
        <pc:spChg chg="mod ord">
          <ac:chgData name="Carolyn Klotzbach-Russell" userId="06bdd409-7e41-4a72-9817-847bfc73d14e" providerId="ADAL" clId="{C5B6DD22-6561-46FD-ADA4-4AE3C6C51C2A}" dt="2026-02-10T15:37:23.859" v="3341" actId="13244"/>
          <ac:spMkLst>
            <pc:docMk/>
            <pc:sldMk cId="0" sldId="292"/>
            <ac:spMk id="2" creationId="{00000000-0000-0000-0000-000000000000}"/>
          </ac:spMkLst>
        </pc:spChg>
        <pc:spChg chg="mod">
          <ac:chgData name="Carolyn Klotzbach-Russell" userId="06bdd409-7e41-4a72-9817-847bfc73d14e" providerId="ADAL" clId="{C5B6DD22-6561-46FD-ADA4-4AE3C6C51C2A}" dt="2026-02-09T20:31:43.257" v="2541" actId="962"/>
          <ac:spMkLst>
            <pc:docMk/>
            <pc:sldMk cId="0" sldId="292"/>
            <ac:spMk id="3" creationId="{00000000-0000-0000-0000-000000000000}"/>
          </ac:spMkLst>
        </pc:spChg>
        <pc:spChg chg="mod ord">
          <ac:chgData name="Carolyn Klotzbach-Russell" userId="06bdd409-7e41-4a72-9817-847bfc73d14e" providerId="ADAL" clId="{C5B6DD22-6561-46FD-ADA4-4AE3C6C51C2A}" dt="2026-02-10T15:34:35.521" v="3316" actId="13244"/>
          <ac:spMkLst>
            <pc:docMk/>
            <pc:sldMk cId="0" sldId="292"/>
            <ac:spMk id="4" creationId="{00000000-0000-0000-0000-000000000000}"/>
          </ac:spMkLst>
        </pc:spChg>
        <pc:spChg chg="del">
          <ac:chgData name="Carolyn Klotzbach-Russell" userId="06bdd409-7e41-4a72-9817-847bfc73d14e" providerId="ADAL" clId="{C5B6DD22-6561-46FD-ADA4-4AE3C6C51C2A}" dt="2026-02-10T13:33:24.264" v="3084" actId="478"/>
          <ac:spMkLst>
            <pc:docMk/>
            <pc:sldMk cId="0" sldId="292"/>
            <ac:spMk id="5" creationId="{00000000-0000-0000-0000-000000000000}"/>
          </ac:spMkLst>
        </pc:spChg>
        <pc:spChg chg="mod ord">
          <ac:chgData name="Carolyn Klotzbach-Russell" userId="06bdd409-7e41-4a72-9817-847bfc73d14e" providerId="ADAL" clId="{C5B6DD22-6561-46FD-ADA4-4AE3C6C51C2A}" dt="2026-02-10T15:37:20.039" v="3340" actId="14100"/>
          <ac:spMkLst>
            <pc:docMk/>
            <pc:sldMk cId="0" sldId="292"/>
            <ac:spMk id="6" creationId="{00000000-0000-0000-0000-000000000000}"/>
          </ac:spMkLst>
        </pc:spChg>
      </pc:sldChg>
      <pc:sldChg chg="delSp modSp mod">
        <pc:chgData name="Carolyn Klotzbach-Russell" userId="06bdd409-7e41-4a72-9817-847bfc73d14e" providerId="ADAL" clId="{C5B6DD22-6561-46FD-ADA4-4AE3C6C51C2A}" dt="2026-02-10T15:34:53.513" v="3319" actId="13244"/>
        <pc:sldMkLst>
          <pc:docMk/>
          <pc:sldMk cId="0" sldId="293"/>
        </pc:sldMkLst>
        <pc:spChg chg="mod">
          <ac:chgData name="Carolyn Klotzbach-Russell" userId="06bdd409-7e41-4a72-9817-847bfc73d14e" providerId="ADAL" clId="{C5B6DD22-6561-46FD-ADA4-4AE3C6C51C2A}" dt="2026-02-09T20:32:01.134" v="2609" actId="962"/>
          <ac:spMkLst>
            <pc:docMk/>
            <pc:sldMk cId="0" sldId="293"/>
            <ac:spMk id="2" creationId="{00000000-0000-0000-0000-000000000000}"/>
          </ac:spMkLst>
        </pc:spChg>
        <pc:spChg chg="mod">
          <ac:chgData name="Carolyn Klotzbach-Russell" userId="06bdd409-7e41-4a72-9817-847bfc73d14e" providerId="ADAL" clId="{C5B6DD22-6561-46FD-ADA4-4AE3C6C51C2A}" dt="2026-02-09T20:32:09.498" v="2661" actId="962"/>
          <ac:spMkLst>
            <pc:docMk/>
            <pc:sldMk cId="0" sldId="293"/>
            <ac:spMk id="3" creationId="{00000000-0000-0000-0000-000000000000}"/>
          </ac:spMkLst>
        </pc:spChg>
        <pc:spChg chg="mod ord">
          <ac:chgData name="Carolyn Klotzbach-Russell" userId="06bdd409-7e41-4a72-9817-847bfc73d14e" providerId="ADAL" clId="{C5B6DD22-6561-46FD-ADA4-4AE3C6C51C2A}" dt="2026-02-10T15:34:50.498" v="3318" actId="13244"/>
          <ac:spMkLst>
            <pc:docMk/>
            <pc:sldMk cId="0" sldId="293"/>
            <ac:spMk id="4" creationId="{00000000-0000-0000-0000-000000000000}"/>
          </ac:spMkLst>
        </pc:spChg>
        <pc:spChg chg="del">
          <ac:chgData name="Carolyn Klotzbach-Russell" userId="06bdd409-7e41-4a72-9817-847bfc73d14e" providerId="ADAL" clId="{C5B6DD22-6561-46FD-ADA4-4AE3C6C51C2A}" dt="2026-02-10T13:33:31.470" v="3085" actId="478"/>
          <ac:spMkLst>
            <pc:docMk/>
            <pc:sldMk cId="0" sldId="293"/>
            <ac:spMk id="5" creationId="{00000000-0000-0000-0000-000000000000}"/>
          </ac:spMkLst>
        </pc:spChg>
        <pc:spChg chg="ord">
          <ac:chgData name="Carolyn Klotzbach-Russell" userId="06bdd409-7e41-4a72-9817-847bfc73d14e" providerId="ADAL" clId="{C5B6DD22-6561-46FD-ADA4-4AE3C6C51C2A}" dt="2026-02-10T15:34:53.513" v="3319" actId="13244"/>
          <ac:spMkLst>
            <pc:docMk/>
            <pc:sldMk cId="0" sldId="293"/>
            <ac:spMk id="6" creationId="{00000000-0000-0000-0000-000000000000}"/>
          </ac:spMkLst>
        </pc:spChg>
      </pc:sldChg>
      <pc:sldChg chg="modSp mod">
        <pc:chgData name="Carolyn Klotzbach-Russell" userId="06bdd409-7e41-4a72-9817-847bfc73d14e" providerId="ADAL" clId="{C5B6DD22-6561-46FD-ADA4-4AE3C6C51C2A}" dt="2026-02-10T15:35:05.088" v="3321" actId="13244"/>
        <pc:sldMkLst>
          <pc:docMk/>
          <pc:sldMk cId="0" sldId="294"/>
        </pc:sldMkLst>
        <pc:spChg chg="mod">
          <ac:chgData name="Carolyn Klotzbach-Russell" userId="06bdd409-7e41-4a72-9817-847bfc73d14e" providerId="ADAL" clId="{C5B6DD22-6561-46FD-ADA4-4AE3C6C51C2A}" dt="2026-02-09T20:32:17.408" v="2695" actId="962"/>
          <ac:spMkLst>
            <pc:docMk/>
            <pc:sldMk cId="0" sldId="294"/>
            <ac:spMk id="2" creationId="{00000000-0000-0000-0000-000000000000}"/>
          </ac:spMkLst>
        </pc:spChg>
        <pc:spChg chg="mod ord">
          <ac:chgData name="Carolyn Klotzbach-Russell" userId="06bdd409-7e41-4a72-9817-847bfc73d14e" providerId="ADAL" clId="{C5B6DD22-6561-46FD-ADA4-4AE3C6C51C2A}" dt="2026-02-10T15:35:00.011" v="3320" actId="13244"/>
          <ac:spMkLst>
            <pc:docMk/>
            <pc:sldMk cId="0" sldId="294"/>
            <ac:spMk id="3" creationId="{00000000-0000-0000-0000-000000000000}"/>
          </ac:spMkLst>
        </pc:spChg>
        <pc:spChg chg="mod">
          <ac:chgData name="Carolyn Klotzbach-Russell" userId="06bdd409-7e41-4a72-9817-847bfc73d14e" providerId="ADAL" clId="{C5B6DD22-6561-46FD-ADA4-4AE3C6C51C2A}" dt="2026-02-10T13:34:29.106" v="3086" actId="962"/>
          <ac:spMkLst>
            <pc:docMk/>
            <pc:sldMk cId="0" sldId="294"/>
            <ac:spMk id="4" creationId="{00000000-0000-0000-0000-000000000000}"/>
          </ac:spMkLst>
        </pc:spChg>
        <pc:spChg chg="ord">
          <ac:chgData name="Carolyn Klotzbach-Russell" userId="06bdd409-7e41-4a72-9817-847bfc73d14e" providerId="ADAL" clId="{C5B6DD22-6561-46FD-ADA4-4AE3C6C51C2A}" dt="2026-02-10T15:35:05.088" v="3321" actId="13244"/>
          <ac:spMkLst>
            <pc:docMk/>
            <pc:sldMk cId="0" sldId="294"/>
            <ac:spMk id="5" creationId="{00000000-0000-0000-0000-000000000000}"/>
          </ac:spMkLst>
        </pc:spChg>
      </pc:sldChg>
      <pc:sldChg chg="delSp modSp mod">
        <pc:chgData name="Carolyn Klotzbach-Russell" userId="06bdd409-7e41-4a72-9817-847bfc73d14e" providerId="ADAL" clId="{C5B6DD22-6561-46FD-ADA4-4AE3C6C51C2A}" dt="2026-02-10T15:35:09.284" v="3322" actId="13244"/>
        <pc:sldMkLst>
          <pc:docMk/>
          <pc:sldMk cId="0" sldId="295"/>
        </pc:sldMkLst>
        <pc:spChg chg="mod">
          <ac:chgData name="Carolyn Klotzbach-Russell" userId="06bdd409-7e41-4a72-9817-847bfc73d14e" providerId="ADAL" clId="{C5B6DD22-6561-46FD-ADA4-4AE3C6C51C2A}" dt="2026-02-09T20:32:23.762" v="2737" actId="962"/>
          <ac:spMkLst>
            <pc:docMk/>
            <pc:sldMk cId="0" sldId="295"/>
            <ac:spMk id="2" creationId="{00000000-0000-0000-0000-000000000000}"/>
          </ac:spMkLst>
        </pc:spChg>
        <pc:spChg chg="mod ord">
          <ac:chgData name="Carolyn Klotzbach-Russell" userId="06bdd409-7e41-4a72-9817-847bfc73d14e" providerId="ADAL" clId="{C5B6DD22-6561-46FD-ADA4-4AE3C6C51C2A}" dt="2026-02-10T15:35:09.284" v="3322" actId="13244"/>
          <ac:spMkLst>
            <pc:docMk/>
            <pc:sldMk cId="0" sldId="295"/>
            <ac:spMk id="3" creationId="{00000000-0000-0000-0000-000000000000}"/>
          </ac:spMkLst>
        </pc:spChg>
        <pc:spChg chg="del">
          <ac:chgData name="Carolyn Klotzbach-Russell" userId="06bdd409-7e41-4a72-9817-847bfc73d14e" providerId="ADAL" clId="{C5B6DD22-6561-46FD-ADA4-4AE3C6C51C2A}" dt="2026-02-10T13:34:56.038" v="3087" actId="478"/>
          <ac:spMkLst>
            <pc:docMk/>
            <pc:sldMk cId="0" sldId="295"/>
            <ac:spMk id="4" creationId="{00000000-0000-0000-0000-000000000000}"/>
          </ac:spMkLst>
        </pc:spChg>
      </pc:sldChg>
      <pc:sldChg chg="delSp modSp mod">
        <pc:chgData name="Carolyn Klotzbach-Russell" userId="06bdd409-7e41-4a72-9817-847bfc73d14e" providerId="ADAL" clId="{C5B6DD22-6561-46FD-ADA4-4AE3C6C51C2A}" dt="2026-02-10T15:35:12.717" v="3323" actId="13244"/>
        <pc:sldMkLst>
          <pc:docMk/>
          <pc:sldMk cId="0" sldId="296"/>
        </pc:sldMkLst>
        <pc:spChg chg="mod">
          <ac:chgData name="Carolyn Klotzbach-Russell" userId="06bdd409-7e41-4a72-9817-847bfc73d14e" providerId="ADAL" clId="{C5B6DD22-6561-46FD-ADA4-4AE3C6C51C2A}" dt="2026-02-09T20:32:30.160" v="2765" actId="962"/>
          <ac:spMkLst>
            <pc:docMk/>
            <pc:sldMk cId="0" sldId="296"/>
            <ac:spMk id="2" creationId="{00000000-0000-0000-0000-000000000000}"/>
          </ac:spMkLst>
        </pc:spChg>
        <pc:spChg chg="mod ord">
          <ac:chgData name="Carolyn Klotzbach-Russell" userId="06bdd409-7e41-4a72-9817-847bfc73d14e" providerId="ADAL" clId="{C5B6DD22-6561-46FD-ADA4-4AE3C6C51C2A}" dt="2026-02-10T15:35:12.717" v="3323" actId="13244"/>
          <ac:spMkLst>
            <pc:docMk/>
            <pc:sldMk cId="0" sldId="296"/>
            <ac:spMk id="3" creationId="{00000000-0000-0000-0000-000000000000}"/>
          </ac:spMkLst>
        </pc:spChg>
        <pc:spChg chg="del">
          <ac:chgData name="Carolyn Klotzbach-Russell" userId="06bdd409-7e41-4a72-9817-847bfc73d14e" providerId="ADAL" clId="{C5B6DD22-6561-46FD-ADA4-4AE3C6C51C2A}" dt="2026-02-10T13:35:04.798" v="3088" actId="478"/>
          <ac:spMkLst>
            <pc:docMk/>
            <pc:sldMk cId="0" sldId="296"/>
            <ac:spMk id="4" creationId="{00000000-0000-0000-0000-000000000000}"/>
          </ac:spMkLst>
        </pc:spChg>
      </pc:sldChg>
      <pc:sldChg chg="delSp modSp mod">
        <pc:chgData name="Carolyn Klotzbach-Russell" userId="06bdd409-7e41-4a72-9817-847bfc73d14e" providerId="ADAL" clId="{C5B6DD22-6561-46FD-ADA4-4AE3C6C51C2A}" dt="2026-02-10T15:35:40.308" v="3328" actId="13244"/>
        <pc:sldMkLst>
          <pc:docMk/>
          <pc:sldMk cId="0" sldId="297"/>
        </pc:sldMkLst>
        <pc:spChg chg="del">
          <ac:chgData name="Carolyn Klotzbach-Russell" userId="06bdd409-7e41-4a72-9817-847bfc73d14e" providerId="ADAL" clId="{C5B6DD22-6561-46FD-ADA4-4AE3C6C51C2A}" dt="2026-02-10T13:39:44.258" v="3120" actId="478"/>
          <ac:spMkLst>
            <pc:docMk/>
            <pc:sldMk cId="0" sldId="297"/>
            <ac:spMk id="2" creationId="{00000000-0000-0000-0000-000000000000}"/>
          </ac:spMkLst>
        </pc:spChg>
        <pc:spChg chg="mod">
          <ac:chgData name="Carolyn Klotzbach-Russell" userId="06bdd409-7e41-4a72-9817-847bfc73d14e" providerId="ADAL" clId="{C5B6DD22-6561-46FD-ADA4-4AE3C6C51C2A}" dt="2026-02-09T20:32:38.841" v="2805" actId="962"/>
          <ac:spMkLst>
            <pc:docMk/>
            <pc:sldMk cId="0" sldId="297"/>
            <ac:spMk id="4" creationId="{00000000-0000-0000-0000-000000000000}"/>
          </ac:spMkLst>
        </pc:spChg>
        <pc:spChg chg="mod">
          <ac:chgData name="Carolyn Klotzbach-Russell" userId="06bdd409-7e41-4a72-9817-847bfc73d14e" providerId="ADAL" clId="{C5B6DD22-6561-46FD-ADA4-4AE3C6C51C2A}" dt="2026-02-09T20:32:44.209" v="2821" actId="962"/>
          <ac:spMkLst>
            <pc:docMk/>
            <pc:sldMk cId="0" sldId="297"/>
            <ac:spMk id="13" creationId="{00000000-0000-0000-0000-000000000000}"/>
          </ac:spMkLst>
        </pc:spChg>
        <pc:spChg chg="mod ord">
          <ac:chgData name="Carolyn Klotzbach-Russell" userId="06bdd409-7e41-4a72-9817-847bfc73d14e" providerId="ADAL" clId="{C5B6DD22-6561-46FD-ADA4-4AE3C6C51C2A}" dt="2026-02-10T15:35:34.058" v="3327" actId="13244"/>
          <ac:spMkLst>
            <pc:docMk/>
            <pc:sldMk cId="0" sldId="297"/>
            <ac:spMk id="14" creationId="{00000000-0000-0000-0000-000000000000}"/>
          </ac:spMkLst>
        </pc:spChg>
        <pc:spChg chg="ord">
          <ac:chgData name="Carolyn Klotzbach-Russell" userId="06bdd409-7e41-4a72-9817-847bfc73d14e" providerId="ADAL" clId="{C5B6DD22-6561-46FD-ADA4-4AE3C6C51C2A}" dt="2026-02-10T15:35:25.238" v="3325" actId="13244"/>
          <ac:spMkLst>
            <pc:docMk/>
            <pc:sldMk cId="0" sldId="297"/>
            <ac:spMk id="15" creationId="{00000000-0000-0000-0000-000000000000}"/>
          </ac:spMkLst>
        </pc:spChg>
        <pc:spChg chg="mod">
          <ac:chgData name="Carolyn Klotzbach-Russell" userId="06bdd409-7e41-4a72-9817-847bfc73d14e" providerId="ADAL" clId="{C5B6DD22-6561-46FD-ADA4-4AE3C6C51C2A}" dt="2026-02-10T13:41:32.912" v="3131" actId="962"/>
          <ac:spMkLst>
            <pc:docMk/>
            <pc:sldMk cId="0" sldId="297"/>
            <ac:spMk id="16" creationId="{00000000-0000-0000-0000-000000000000}"/>
          </ac:spMkLst>
        </pc:spChg>
        <pc:grpChg chg="mod ord">
          <ac:chgData name="Carolyn Klotzbach-Russell" userId="06bdd409-7e41-4a72-9817-847bfc73d14e" providerId="ADAL" clId="{C5B6DD22-6561-46FD-ADA4-4AE3C6C51C2A}" dt="2026-02-10T15:35:40.308" v="3328" actId="13244"/>
          <ac:grpSpMkLst>
            <pc:docMk/>
            <pc:sldMk cId="0" sldId="297"/>
            <ac:grpSpMk id="3" creationId="{00000000-0000-0000-0000-000000000000}"/>
          </ac:grpSpMkLst>
        </pc:grpChg>
      </pc:sldChg>
      <pc:sldChg chg="delSp modSp mod">
        <pc:chgData name="Carolyn Klotzbach-Russell" userId="06bdd409-7e41-4a72-9817-847bfc73d14e" providerId="ADAL" clId="{C5B6DD22-6561-46FD-ADA4-4AE3C6C51C2A}" dt="2026-02-10T15:35:59.480" v="3330" actId="13244"/>
        <pc:sldMkLst>
          <pc:docMk/>
          <pc:sldMk cId="0" sldId="298"/>
        </pc:sldMkLst>
        <pc:spChg chg="mod">
          <ac:chgData name="Carolyn Klotzbach-Russell" userId="06bdd409-7e41-4a72-9817-847bfc73d14e" providerId="ADAL" clId="{C5B6DD22-6561-46FD-ADA4-4AE3C6C51C2A}" dt="2026-02-10T13:40:22.329" v="3125" actId="962"/>
          <ac:spMkLst>
            <pc:docMk/>
            <pc:sldMk cId="0" sldId="298"/>
            <ac:spMk id="2" creationId="{00000000-0000-0000-0000-000000000000}"/>
          </ac:spMkLst>
        </pc:spChg>
        <pc:spChg chg="mod">
          <ac:chgData name="Carolyn Klotzbach-Russell" userId="06bdd409-7e41-4a72-9817-847bfc73d14e" providerId="ADAL" clId="{C5B6DD22-6561-46FD-ADA4-4AE3C6C51C2A}" dt="2026-02-10T13:40:33.766" v="3128" actId="1076"/>
          <ac:spMkLst>
            <pc:docMk/>
            <pc:sldMk cId="0" sldId="298"/>
            <ac:spMk id="3" creationId="{00000000-0000-0000-0000-000000000000}"/>
          </ac:spMkLst>
        </pc:spChg>
        <pc:spChg chg="mod ord">
          <ac:chgData name="Carolyn Klotzbach-Russell" userId="06bdd409-7e41-4a72-9817-847bfc73d14e" providerId="ADAL" clId="{C5B6DD22-6561-46FD-ADA4-4AE3C6C51C2A}" dt="2026-02-10T15:35:55.077" v="3329" actId="13244"/>
          <ac:spMkLst>
            <pc:docMk/>
            <pc:sldMk cId="0" sldId="298"/>
            <ac:spMk id="4" creationId="{00000000-0000-0000-0000-000000000000}"/>
          </ac:spMkLst>
        </pc:spChg>
        <pc:spChg chg="del">
          <ac:chgData name="Carolyn Klotzbach-Russell" userId="06bdd409-7e41-4a72-9817-847bfc73d14e" providerId="ADAL" clId="{C5B6DD22-6561-46FD-ADA4-4AE3C6C51C2A}" dt="2026-02-10T13:40:31.844" v="3127" actId="478"/>
          <ac:spMkLst>
            <pc:docMk/>
            <pc:sldMk cId="0" sldId="298"/>
            <ac:spMk id="5" creationId="{00000000-0000-0000-0000-000000000000}"/>
          </ac:spMkLst>
        </pc:spChg>
        <pc:spChg chg="ord">
          <ac:chgData name="Carolyn Klotzbach-Russell" userId="06bdd409-7e41-4a72-9817-847bfc73d14e" providerId="ADAL" clId="{C5B6DD22-6561-46FD-ADA4-4AE3C6C51C2A}" dt="2026-02-10T15:35:59.480" v="3330" actId="13244"/>
          <ac:spMkLst>
            <pc:docMk/>
            <pc:sldMk cId="0" sldId="298"/>
            <ac:spMk id="6" creationId="{00000000-0000-0000-0000-000000000000}"/>
          </ac:spMkLst>
        </pc:spChg>
      </pc:sldChg>
      <pc:sldChg chg="modSp mod">
        <pc:chgData name="Carolyn Klotzbach-Russell" userId="06bdd409-7e41-4a72-9817-847bfc73d14e" providerId="ADAL" clId="{C5B6DD22-6561-46FD-ADA4-4AE3C6C51C2A}" dt="2026-02-10T15:36:09.973" v="3332" actId="13244"/>
        <pc:sldMkLst>
          <pc:docMk/>
          <pc:sldMk cId="0" sldId="299"/>
        </pc:sldMkLst>
        <pc:spChg chg="mod">
          <ac:chgData name="Carolyn Klotzbach-Russell" userId="06bdd409-7e41-4a72-9817-847bfc73d14e" providerId="ADAL" clId="{C5B6DD22-6561-46FD-ADA4-4AE3C6C51C2A}" dt="2026-02-10T13:43:35.333" v="3191" actId="33553"/>
          <ac:spMkLst>
            <pc:docMk/>
            <pc:sldMk cId="0" sldId="299"/>
            <ac:spMk id="2" creationId="{00000000-0000-0000-0000-000000000000}"/>
          </ac:spMkLst>
        </pc:spChg>
        <pc:spChg chg="ord">
          <ac:chgData name="Carolyn Klotzbach-Russell" userId="06bdd409-7e41-4a72-9817-847bfc73d14e" providerId="ADAL" clId="{C5B6DD22-6561-46FD-ADA4-4AE3C6C51C2A}" dt="2026-02-10T15:36:07.997" v="3331" actId="13244"/>
          <ac:spMkLst>
            <pc:docMk/>
            <pc:sldMk cId="0" sldId="299"/>
            <ac:spMk id="4" creationId="{00000000-0000-0000-0000-000000000000}"/>
          </ac:spMkLst>
        </pc:spChg>
        <pc:spChg chg="ord">
          <ac:chgData name="Carolyn Klotzbach-Russell" userId="06bdd409-7e41-4a72-9817-847bfc73d14e" providerId="ADAL" clId="{C5B6DD22-6561-46FD-ADA4-4AE3C6C51C2A}" dt="2026-02-10T15:36:09.973" v="3332" actId="13244"/>
          <ac:spMkLst>
            <pc:docMk/>
            <pc:sldMk cId="0" sldId="299"/>
            <ac:spMk id="5" creationId="{00000000-0000-0000-0000-000000000000}"/>
          </ac:spMkLst>
        </pc:spChg>
        <pc:spChg chg="mod">
          <ac:chgData name="Carolyn Klotzbach-Russell" userId="06bdd409-7e41-4a72-9817-847bfc73d14e" providerId="ADAL" clId="{C5B6DD22-6561-46FD-ADA4-4AE3C6C51C2A}" dt="2026-02-09T17:39:01.262" v="514" actId="20577"/>
          <ac:spMkLst>
            <pc:docMk/>
            <pc:sldMk cId="0" sldId="299"/>
            <ac:spMk id="6" creationId="{00000000-0000-0000-0000-000000000000}"/>
          </ac:spMkLst>
        </pc:spChg>
      </pc:sldChg>
      <pc:sldChg chg="modSp mod">
        <pc:chgData name="Carolyn Klotzbach-Russell" userId="06bdd409-7e41-4a72-9817-847bfc73d14e" providerId="ADAL" clId="{C5B6DD22-6561-46FD-ADA4-4AE3C6C51C2A}" dt="2026-02-10T15:37:33.227" v="3342" actId="962"/>
        <pc:sldMkLst>
          <pc:docMk/>
          <pc:sldMk cId="0" sldId="300"/>
        </pc:sldMkLst>
        <pc:spChg chg="mod">
          <ac:chgData name="Carolyn Klotzbach-Russell" userId="06bdd409-7e41-4a72-9817-847bfc73d14e" providerId="ADAL" clId="{C5B6DD22-6561-46FD-ADA4-4AE3C6C51C2A}" dt="2026-02-10T15:37:33.227" v="3342" actId="962"/>
          <ac:spMkLst>
            <pc:docMk/>
            <pc:sldMk cId="0" sldId="300"/>
            <ac:spMk id="2" creationId="{00000000-0000-0000-0000-000000000000}"/>
          </ac:spMkLst>
        </pc:spChg>
        <pc:spChg chg="mod ord">
          <ac:chgData name="Carolyn Klotzbach-Russell" userId="06bdd409-7e41-4a72-9817-847bfc73d14e" providerId="ADAL" clId="{C5B6DD22-6561-46FD-ADA4-4AE3C6C51C2A}" dt="2026-02-10T15:36:15.783" v="3333" actId="13244"/>
          <ac:spMkLst>
            <pc:docMk/>
            <pc:sldMk cId="0" sldId="300"/>
            <ac:spMk id="3" creationId="{00000000-0000-0000-0000-000000000000}"/>
          </ac:spMkLst>
        </pc:spChg>
        <pc:spChg chg="ord">
          <ac:chgData name="Carolyn Klotzbach-Russell" userId="06bdd409-7e41-4a72-9817-847bfc73d14e" providerId="ADAL" clId="{C5B6DD22-6561-46FD-ADA4-4AE3C6C51C2A}" dt="2026-02-10T15:36:18.086" v="3334" actId="13244"/>
          <ac:spMkLst>
            <pc:docMk/>
            <pc:sldMk cId="0" sldId="300"/>
            <ac:spMk id="4" creationId="{00000000-0000-0000-0000-000000000000}"/>
          </ac:spMkLst>
        </pc:spChg>
      </pc:sldChg>
      <pc:sldChg chg="modSp mod">
        <pc:chgData name="Carolyn Klotzbach-Russell" userId="06bdd409-7e41-4a72-9817-847bfc73d14e" providerId="ADAL" clId="{C5B6DD22-6561-46FD-ADA4-4AE3C6C51C2A}" dt="2026-02-10T13:43:40.228" v="3193" actId="33553"/>
        <pc:sldMkLst>
          <pc:docMk/>
          <pc:sldMk cId="0" sldId="301"/>
        </pc:sldMkLst>
        <pc:spChg chg="mod">
          <ac:chgData name="Carolyn Klotzbach-Russell" userId="06bdd409-7e41-4a72-9817-847bfc73d14e" providerId="ADAL" clId="{C5B6DD22-6561-46FD-ADA4-4AE3C6C51C2A}" dt="2026-02-10T13:43:40.228" v="3193" actId="33553"/>
          <ac:spMkLst>
            <pc:docMk/>
            <pc:sldMk cId="0" sldId="301"/>
            <ac:spMk id="2" creationId="{00000000-0000-0000-0000-000000000000}"/>
          </ac:spMkLst>
        </pc:spChg>
        <pc:spChg chg="mod">
          <ac:chgData name="Carolyn Klotzbach-Russell" userId="06bdd409-7e41-4a72-9817-847bfc73d14e" providerId="ADAL" clId="{C5B6DD22-6561-46FD-ADA4-4AE3C6C51C2A}" dt="2026-02-09T13:55:02.656" v="254" actId="207"/>
          <ac:spMkLst>
            <pc:docMk/>
            <pc:sldMk cId="0" sldId="301"/>
            <ac:spMk id="4" creationId="{00000000-0000-0000-0000-000000000000}"/>
          </ac:spMkLst>
        </pc:spChg>
        <pc:picChg chg="mod">
          <ac:chgData name="Carolyn Klotzbach-Russell" userId="06bdd409-7e41-4a72-9817-847bfc73d14e" providerId="ADAL" clId="{C5B6DD22-6561-46FD-ADA4-4AE3C6C51C2A}" dt="2026-02-09T20:33:19.634" v="3003" actId="962"/>
          <ac:picMkLst>
            <pc:docMk/>
            <pc:sldMk cId="0" sldId="301"/>
            <ac:picMk id="5" creationId="{00000000-0000-0000-0000-000000000000}"/>
          </ac:picMkLst>
        </pc:picChg>
      </pc:sldChg>
      <pc:sldChg chg="modSp mod">
        <pc:chgData name="Carolyn Klotzbach-Russell" userId="06bdd409-7e41-4a72-9817-847bfc73d14e" providerId="ADAL" clId="{C5B6DD22-6561-46FD-ADA4-4AE3C6C51C2A}" dt="2026-02-10T15:36:28.593" v="3335" actId="13244"/>
        <pc:sldMkLst>
          <pc:docMk/>
          <pc:sldMk cId="0" sldId="302"/>
        </pc:sldMkLst>
        <pc:spChg chg="mod">
          <ac:chgData name="Carolyn Klotzbach-Russell" userId="06bdd409-7e41-4a72-9817-847bfc73d14e" providerId="ADAL" clId="{C5B6DD22-6561-46FD-ADA4-4AE3C6C51C2A}" dt="2026-02-09T20:33:29.043" v="3063" actId="962"/>
          <ac:spMkLst>
            <pc:docMk/>
            <pc:sldMk cId="0" sldId="302"/>
            <ac:spMk id="2" creationId="{00000000-0000-0000-0000-000000000000}"/>
          </ac:spMkLst>
        </pc:spChg>
        <pc:spChg chg="mod ord">
          <ac:chgData name="Carolyn Klotzbach-Russell" userId="06bdd409-7e41-4a72-9817-847bfc73d14e" providerId="ADAL" clId="{C5B6DD22-6561-46FD-ADA4-4AE3C6C51C2A}" dt="2026-02-10T15:36:28.593" v="3335" actId="13244"/>
          <ac:spMkLst>
            <pc:docMk/>
            <pc:sldMk cId="0" sldId="302"/>
            <ac:spMk id="3" creationId="{00000000-0000-0000-0000-000000000000}"/>
          </ac:spMkLst>
        </pc:spChg>
      </pc:sldChg>
      <pc:sldChg chg="modSp mod">
        <pc:chgData name="Carolyn Klotzbach-Russell" userId="06bdd409-7e41-4a72-9817-847bfc73d14e" providerId="ADAL" clId="{C5B6DD22-6561-46FD-ADA4-4AE3C6C51C2A}" dt="2026-02-10T15:31:56.481" v="3288" actId="13244"/>
        <pc:sldMkLst>
          <pc:docMk/>
          <pc:sldMk cId="1779917740" sldId="303"/>
        </pc:sldMkLst>
        <pc:spChg chg="mod">
          <ac:chgData name="Carolyn Klotzbach-Russell" userId="06bdd409-7e41-4a72-9817-847bfc73d14e" providerId="ADAL" clId="{C5B6DD22-6561-46FD-ADA4-4AE3C6C51C2A}" dt="2026-02-09T16:10:05.439" v="478" actId="20577"/>
          <ac:spMkLst>
            <pc:docMk/>
            <pc:sldMk cId="1779917740" sldId="303"/>
            <ac:spMk id="3" creationId="{4E3C7DD4-E050-8CA7-0EF6-738C7F3C40B3}"/>
          </ac:spMkLst>
        </pc:spChg>
        <pc:spChg chg="mod ord">
          <ac:chgData name="Carolyn Klotzbach-Russell" userId="06bdd409-7e41-4a72-9817-847bfc73d14e" providerId="ADAL" clId="{C5B6DD22-6561-46FD-ADA4-4AE3C6C51C2A}" dt="2026-02-10T15:31:56.481" v="3288" actId="13244"/>
          <ac:spMkLst>
            <pc:docMk/>
            <pc:sldMk cId="1779917740" sldId="303"/>
            <ac:spMk id="4" creationId="{249070CA-813E-5D79-EF9D-204DD24CE1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Follow along!</a:t>
            </a:r>
          </a:p>
          <a:p>
            <a:endParaRPr lang="en-US"/>
          </a:p>
          <a:p>
            <a:r>
              <a:rPr lang="en-US"/>
              <a:t>Starting in the slides and switching back and forth a bit between slides and demo.</a:t>
            </a:r>
          </a:p>
          <a:p>
            <a:endParaRPr lang="en-US"/>
          </a:p>
          <a:p>
            <a:r>
              <a:rPr lang="en-US"/>
              <a:t>Slides are also there for reference as I will be demo-ing live. Some slides will duplicate what I demo and are for your reference.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is this so important? You want to make sure if you're comparing year over year, you are referring to the same geographic area.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hyperlink" Target="https://www2.census.gov/geo/pdfs/reference/GARM/"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census.gov/programs-surveys/geography/guidance/geo-areas/zctas.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data.census.gov"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ata.census.gov/profile/Buffalo_city,_New_York?g=160XX00US3611000"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census.gov/library/visualizations.html" TargetMode="External"/><Relationship Id="rId7" Type="http://schemas.openxmlformats.org/officeDocument/2006/relationships/image" Target="../media/image30.png"/><Relationship Id="rId2" Type="http://schemas.openxmlformats.org/officeDocument/2006/relationships/hyperlink" Target="https://www.census.gov/data/data-tools.html" TargetMode="External"/><Relationship Id="rId1" Type="http://schemas.openxmlformats.org/officeDocument/2006/relationships/slideLayout" Target="../slideLayouts/slideLayout7.xml"/><Relationship Id="rId6" Type="http://schemas.openxmlformats.org/officeDocument/2006/relationships/hyperlink" Target="https://www.census.gov/data/data-tools/cbb.html" TargetMode="External"/><Relationship Id="rId5" Type="http://schemas.openxmlformats.org/officeDocument/2006/relationships/hyperlink" Target="https://experience.arcgis.com/experience/13a111e06ad242fba0fb62f25199c7dd/page/Page-1/" TargetMode="External"/><Relationship Id="rId4" Type="http://schemas.openxmlformats.org/officeDocument/2006/relationships/hyperlink" Target="https://www.census.gov/quickfacts/fact/table/US/PST045221"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census.gov/programs-surveys/acs/about.html" TargetMode="External"/><Relationship Id="rId2" Type="http://schemas.openxmlformats.org/officeDocument/2006/relationships/hyperlink" Target="https://www.census.gov/tribal/" TargetMode="External"/><Relationship Id="rId1" Type="http://schemas.openxmlformats.org/officeDocument/2006/relationships/slideLayout" Target="../slideLayouts/slideLayout7.xml"/><Relationship Id="rId4" Type="http://schemas.openxmlformats.org/officeDocument/2006/relationships/hyperlink" Target="https://www.census.gov/about/cong-gov-affairs/intergovernmental-affairs/tribal-aian.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ocialexplorer.libguides.com/socialexplorer" TargetMode="External"/><Relationship Id="rId2" Type="http://schemas.openxmlformats.org/officeDocument/2006/relationships/hyperlink" Target="https://research.lib.buffalo.edu/social-explorer" TargetMode="Externa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research.lib.buffalo.edu/social-explorer"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0.sv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library.buffalo.edu/research/rds.html"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census.gov/history/www/genealogy/decennial_census_records/the_72_year_rule_1.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census.gov/data/data-tools/survey-explorer/"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16" name="Freeform 16">
            <a:extLst>
              <a:ext uri="{C183D7F6-B498-43B3-948B-1728B52AA6E4}">
                <adec:decorative xmlns:adec="http://schemas.microsoft.com/office/drawing/2017/decorative" val="1"/>
              </a:ext>
            </a:extLst>
          </p:cNvPr>
          <p:cNvSpPr/>
          <p:nvPr/>
        </p:nvSpPr>
        <p:spPr>
          <a:xfrm>
            <a:off x="1351475" y="6099109"/>
            <a:ext cx="8707715" cy="2176929"/>
          </a:xfrm>
          <a:custGeom>
            <a:avLst/>
            <a:gdLst/>
            <a:ahLst/>
            <a:cxnLst/>
            <a:rect l="l" t="t" r="r" b="b"/>
            <a:pathLst>
              <a:path w="8707715" h="2176929">
                <a:moveTo>
                  <a:pt x="0" y="0"/>
                </a:moveTo>
                <a:lnTo>
                  <a:pt x="8707714" y="0"/>
                </a:lnTo>
                <a:lnTo>
                  <a:pt x="8707714" y="2176929"/>
                </a:lnTo>
                <a:lnTo>
                  <a:pt x="0" y="2176929"/>
                </a:lnTo>
                <a:lnTo>
                  <a:pt x="0" y="0"/>
                </a:lnTo>
                <a:close/>
              </a:path>
            </a:pathLst>
          </a:custGeom>
          <a:blipFill>
            <a:blip r:embed="rId2"/>
            <a:stretch>
              <a:fillRect/>
            </a:stretch>
          </a:blipFill>
        </p:spPr>
        <p:txBody>
          <a:bodyPr/>
          <a:lstStyle/>
          <a:p>
            <a:endParaRPr lang="en-US"/>
          </a:p>
        </p:txBody>
      </p:sp>
      <p:sp>
        <p:nvSpPr>
          <p:cNvPr id="2" name="AutoShape 2">
            <a:extLst>
              <a:ext uri="{C183D7F6-B498-43B3-948B-1728B52AA6E4}">
                <adec:decorative xmlns:adec="http://schemas.microsoft.com/office/drawing/2017/decorative" val="1"/>
              </a:ext>
            </a:extLst>
          </p:cNvPr>
          <p:cNvSpPr/>
          <p:nvPr/>
        </p:nvSpPr>
        <p:spPr>
          <a:xfrm>
            <a:off x="11666128" y="-247195"/>
            <a:ext cx="6926112" cy="10743361"/>
          </a:xfrm>
          <a:prstGeom prst="rect">
            <a:avLst/>
          </a:prstGeom>
          <a:solidFill>
            <a:srgbClr val="FAFAFF"/>
          </a:solid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2227729" y="619964"/>
            <a:ext cx="5498669" cy="10958290"/>
            <a:chOff x="0" y="0"/>
            <a:chExt cx="7331559" cy="14611053"/>
          </a:xfrm>
        </p:grpSpPr>
        <p:sp>
          <p:nvSpPr>
            <p:cNvPr id="4" name="Freeform 4"/>
            <p:cNvSpPr/>
            <p:nvPr/>
          </p:nvSpPr>
          <p:spPr>
            <a:xfrm>
              <a:off x="0"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3886313"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3886313"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0"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3886313"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0"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3886313"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2" name="Group 12">
            <a:extLst>
              <a:ext uri="{C183D7F6-B498-43B3-948B-1728B52AA6E4}">
                <adec:decorative xmlns:adec="http://schemas.microsoft.com/office/drawing/2017/decorative" val="1"/>
              </a:ext>
            </a:extLst>
          </p:cNvPr>
          <p:cNvGrpSpPr/>
          <p:nvPr/>
        </p:nvGrpSpPr>
        <p:grpSpPr>
          <a:xfrm rot="-10800000">
            <a:off x="13738075" y="5933444"/>
            <a:ext cx="5834906" cy="5834906"/>
            <a:chOff x="0" y="0"/>
            <a:chExt cx="7779875" cy="7779875"/>
          </a:xfrm>
        </p:grpSpPr>
        <p:sp>
          <p:nvSpPr>
            <p:cNvPr id="13" name="Freeform 13"/>
            <p:cNvSpPr/>
            <p:nvPr/>
          </p:nvSpPr>
          <p:spPr>
            <a:xfrm rot="2700000">
              <a:off x="1753385" y="525288"/>
              <a:ext cx="4273105" cy="6729299"/>
            </a:xfrm>
            <a:custGeom>
              <a:avLst/>
              <a:gdLst/>
              <a:ahLst/>
              <a:cxnLst/>
              <a:rect l="l" t="t" r="r" b="b"/>
              <a:pathLst>
                <a:path w="4273105" h="6729299">
                  <a:moveTo>
                    <a:pt x="0" y="0"/>
                  </a:moveTo>
                  <a:lnTo>
                    <a:pt x="4273105" y="0"/>
                  </a:lnTo>
                  <a:lnTo>
                    <a:pt x="4273105" y="6729299"/>
                  </a:lnTo>
                  <a:lnTo>
                    <a:pt x="0" y="6729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rot="2672733">
              <a:off x="2100288" y="4274648"/>
              <a:ext cx="5340417" cy="952867"/>
              <a:chOff x="0" y="0"/>
              <a:chExt cx="2731296" cy="487333"/>
            </a:xfrm>
          </p:grpSpPr>
          <p:sp>
            <p:nvSpPr>
              <p:cNvPr id="15" name="Freeform 15"/>
              <p:cNvSpPr/>
              <p:nvPr/>
            </p:nvSpPr>
            <p:spPr>
              <a:xfrm>
                <a:off x="0" y="0"/>
                <a:ext cx="2731296" cy="487333"/>
              </a:xfrm>
              <a:custGeom>
                <a:avLst/>
                <a:gdLst/>
                <a:ahLst/>
                <a:cxnLst/>
                <a:rect l="l" t="t" r="r" b="b"/>
                <a:pathLst>
                  <a:path w="2731296" h="487333">
                    <a:moveTo>
                      <a:pt x="0" y="0"/>
                    </a:moveTo>
                    <a:lnTo>
                      <a:pt x="2731296" y="0"/>
                    </a:lnTo>
                    <a:lnTo>
                      <a:pt x="2731296" y="487333"/>
                    </a:lnTo>
                    <a:lnTo>
                      <a:pt x="0" y="487333"/>
                    </a:lnTo>
                    <a:close/>
                  </a:path>
                </a:pathLst>
              </a:custGeom>
              <a:solidFill>
                <a:srgbClr val="3E829A"/>
              </a:solidFill>
            </p:spPr>
            <p:txBody>
              <a:bodyPr/>
              <a:lstStyle/>
              <a:p>
                <a:endParaRPr lang="en-US"/>
              </a:p>
            </p:txBody>
          </p:sp>
        </p:grpSp>
      </p:grpSp>
      <p:sp>
        <p:nvSpPr>
          <p:cNvPr id="19" name="Title 18">
            <a:extLst>
              <a:ext uri="{FF2B5EF4-FFF2-40B4-BE49-F238E27FC236}">
                <a16:creationId xmlns:a16="http://schemas.microsoft.com/office/drawing/2014/main" id="{01B5C89A-33CB-5AD3-7301-70F37D180FA0}"/>
              </a:ext>
              <a:ext uri="{C183D7F6-B498-43B3-948B-1728B52AA6E4}">
                <adec:decorative xmlns:adec="http://schemas.microsoft.com/office/drawing/2017/decorative" val="0"/>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algn="l">
              <a:lnSpc>
                <a:spcPts val="10790"/>
              </a:lnSpc>
            </a:pPr>
            <a:r>
              <a:rPr lang="en-US" spc="-207" dirty="0">
                <a:solidFill>
                  <a:srgbClr val="FAFAFF"/>
                </a:solidFill>
                <a:latin typeface="Cardo"/>
                <a:ea typeface="Cardo"/>
                <a:cs typeface="Cardo"/>
                <a:sym typeface="Cardo"/>
              </a:rPr>
              <a:t>Your Community in Data</a:t>
            </a:r>
          </a:p>
        </p:txBody>
      </p:sp>
      <p:sp>
        <p:nvSpPr>
          <p:cNvPr id="17" name="TextBox 17">
            <a:extLst>
              <a:ext uri="{C183D7F6-B498-43B3-948B-1728B52AA6E4}">
                <adec:decorative xmlns:adec="http://schemas.microsoft.com/office/drawing/2017/decorative" val="1"/>
              </a:ext>
            </a:extLst>
          </p:cNvPr>
          <p:cNvSpPr txBox="1"/>
          <p:nvPr/>
        </p:nvSpPr>
        <p:spPr>
          <a:xfrm>
            <a:off x="1028700" y="962025"/>
            <a:ext cx="9353264" cy="2685412"/>
          </a:xfrm>
          <a:prstGeom prst="rect">
            <a:avLst/>
          </a:prstGeom>
        </p:spPr>
        <p:txBody>
          <a:bodyPr lIns="0" tIns="0" rIns="0" bIns="0" rtlCol="0" anchor="t">
            <a:spAutoFit/>
          </a:bodyPr>
          <a:lstStyle/>
          <a:p>
            <a:pPr algn="l">
              <a:lnSpc>
                <a:spcPts val="10790"/>
              </a:lnSpc>
            </a:pPr>
            <a:r>
              <a:rPr lang="en-US" sz="8300" spc="-207" dirty="0">
                <a:solidFill>
                  <a:srgbClr val="FAFAFF"/>
                </a:solidFill>
                <a:latin typeface="Cardo"/>
                <a:ea typeface="Cardo"/>
                <a:cs typeface="Cardo"/>
                <a:sym typeface="Cardo"/>
              </a:rPr>
              <a:t>Your Community in Data</a:t>
            </a:r>
          </a:p>
        </p:txBody>
      </p:sp>
      <p:sp>
        <p:nvSpPr>
          <p:cNvPr id="18" name="TextBox 18"/>
          <p:cNvSpPr txBox="1"/>
          <p:nvPr/>
        </p:nvSpPr>
        <p:spPr>
          <a:xfrm>
            <a:off x="1028700" y="3751711"/>
            <a:ext cx="9641920" cy="646430"/>
          </a:xfrm>
          <a:prstGeom prst="rect">
            <a:avLst/>
          </a:prstGeom>
        </p:spPr>
        <p:txBody>
          <a:bodyPr lIns="0" tIns="0" rIns="0" bIns="0" rtlCol="0" anchor="t">
            <a:spAutoFit/>
          </a:bodyPr>
          <a:lstStyle/>
          <a:p>
            <a:pPr algn="ctr">
              <a:lnSpc>
                <a:spcPts val="5319"/>
              </a:lnSpc>
              <a:spcBef>
                <a:spcPct val="0"/>
              </a:spcBef>
            </a:pPr>
            <a:r>
              <a:rPr lang="en-US" sz="3799" spc="151">
                <a:solidFill>
                  <a:srgbClr val="FAFAFF"/>
                </a:solidFill>
                <a:latin typeface="Didact Gothic"/>
                <a:ea typeface="Didact Gothic"/>
                <a:cs typeface="Didact Gothic"/>
                <a:sym typeface="Didact Gothic"/>
              </a:rPr>
              <a:t>Exploring Census Tools and Social Explorer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4778F9-14DC-E05F-9BA2-1AC30664FBEF}"/>
              </a:ext>
            </a:extLst>
          </p:cNvPr>
          <p:cNvSpPr>
            <a:spLocks noGrp="1"/>
          </p:cNvSpPr>
          <p:nvPr>
            <p:ph type="title" idx="4294967295"/>
          </p:nvPr>
        </p:nvSpPr>
        <p:spPr/>
        <p:txBody>
          <a:bodyPr/>
          <a:lstStyle/>
          <a:p>
            <a:r>
              <a:rPr lang="en-US" dirty="0"/>
              <a:t>Census Geography</a:t>
            </a:r>
          </a:p>
        </p:txBody>
      </p:sp>
      <p:sp>
        <p:nvSpPr>
          <p:cNvPr id="2" name="Freeform 2" descr="Census geography hierarchy showing national, state and county at the top and census tracts, block groups and blocks at the bottom.">
            <a:extLst>
              <a:ext uri="{C183D7F6-B498-43B3-948B-1728B52AA6E4}">
                <adec:decorative xmlns:adec="http://schemas.microsoft.com/office/drawing/2017/decorative" val="0"/>
              </a:ext>
            </a:extLst>
          </p:cNvPr>
          <p:cNvSpPr/>
          <p:nvPr/>
        </p:nvSpPr>
        <p:spPr>
          <a:xfrm>
            <a:off x="1276853" y="480072"/>
            <a:ext cx="10497005" cy="8986366"/>
          </a:xfrm>
          <a:custGeom>
            <a:avLst/>
            <a:gdLst/>
            <a:ahLst/>
            <a:cxnLst/>
            <a:rect l="l" t="t" r="r" b="b"/>
            <a:pathLst>
              <a:path w="10497005" h="8986366">
                <a:moveTo>
                  <a:pt x="0" y="0"/>
                </a:moveTo>
                <a:lnTo>
                  <a:pt x="10497005" y="0"/>
                </a:lnTo>
                <a:lnTo>
                  <a:pt x="10497005" y="8986367"/>
                </a:lnTo>
                <a:lnTo>
                  <a:pt x="0" y="8986367"/>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2778518" y="9428339"/>
            <a:ext cx="7493675" cy="863185"/>
          </a:xfrm>
          <a:prstGeom prst="rect">
            <a:avLst/>
          </a:prstGeom>
        </p:spPr>
        <p:txBody>
          <a:bodyPr lIns="0" tIns="0" rIns="0" bIns="0" rtlCol="0" anchor="t">
            <a:spAutoFit/>
          </a:bodyPr>
          <a:lstStyle/>
          <a:p>
            <a:pPr algn="ctr">
              <a:lnSpc>
                <a:spcPts val="3499"/>
              </a:lnSpc>
              <a:spcBef>
                <a:spcPct val="0"/>
              </a:spcBef>
            </a:pPr>
            <a:r>
              <a:rPr lang="en-US" sz="2499" spc="199" dirty="0">
                <a:solidFill>
                  <a:srgbClr val="FAFAFF"/>
                </a:solidFill>
                <a:latin typeface="Didact Gothic"/>
                <a:ea typeface="Didact Gothic"/>
                <a:cs typeface="Didact Gothic"/>
                <a:sym typeface="Didact Gothic"/>
              </a:rPr>
              <a:t>Source: </a:t>
            </a:r>
            <a:r>
              <a:rPr lang="en-US" sz="2499" u="sng" spc="199" dirty="0">
                <a:solidFill>
                  <a:schemeClr val="bg1"/>
                </a:solidFill>
                <a:latin typeface="Didact Gothic"/>
                <a:ea typeface="Didact Gothic"/>
                <a:cs typeface="Didact Gothic"/>
                <a:sym typeface="Didact Gothic"/>
                <a:hlinkClick r:id="rId3" tooltip="https://www2.census.gov/geo/pdfs/reference/GARM/">
                  <a:extLst>
                    <a:ext uri="{A12FA001-AC4F-418D-AE19-62706E023703}">
                      <ahyp:hlinkClr xmlns:ahyp="http://schemas.microsoft.com/office/drawing/2018/hyperlinkcolor" val="tx"/>
                    </a:ext>
                  </a:extLst>
                </a:hlinkClick>
              </a:rPr>
              <a:t>census.gov/geo/pdfs/reference/GARM/</a:t>
            </a:r>
          </a:p>
        </p:txBody>
      </p:sp>
      <p:sp>
        <p:nvSpPr>
          <p:cNvPr id="3" name="TextBox 3"/>
          <p:cNvSpPr txBox="1"/>
          <p:nvPr/>
        </p:nvSpPr>
        <p:spPr>
          <a:xfrm>
            <a:off x="12370191" y="4048125"/>
            <a:ext cx="4889109" cy="2124075"/>
          </a:xfrm>
          <a:prstGeom prst="rect">
            <a:avLst/>
          </a:prstGeom>
        </p:spPr>
        <p:txBody>
          <a:bodyPr lIns="0" tIns="0" rIns="0" bIns="0" rtlCol="0" anchor="t">
            <a:spAutoFit/>
          </a:bodyPr>
          <a:lstStyle/>
          <a:p>
            <a:pPr algn="ctr">
              <a:lnSpc>
                <a:spcPts val="4200"/>
              </a:lnSpc>
            </a:pPr>
            <a:r>
              <a:rPr lang="en-US" sz="3000" spc="240">
                <a:solidFill>
                  <a:srgbClr val="FAFAFF"/>
                </a:solidFill>
                <a:latin typeface="Didact Gothic"/>
                <a:ea typeface="Didact Gothic"/>
                <a:cs typeface="Didact Gothic"/>
                <a:sym typeface="Didact Gothic"/>
              </a:rPr>
              <a:t>Some data are not available at smaller geographies like tracts and blocks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4721304" y="1261213"/>
            <a:ext cx="8845391" cy="8696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AFAFF"/>
                </a:solidFill>
                <a:effectLst/>
                <a:uLnTx/>
                <a:uFillTx/>
                <a:latin typeface="Cardo"/>
                <a:ea typeface="Cardo"/>
                <a:cs typeface="Cardo"/>
                <a:sym typeface="Cardo"/>
              </a:rPr>
              <a:t>Zip Code Tabulation Areas</a:t>
            </a:r>
          </a:p>
        </p:txBody>
      </p:sp>
      <p:sp>
        <p:nvSpPr>
          <p:cNvPr id="2" name="TextBox 2"/>
          <p:cNvSpPr txBox="1"/>
          <p:nvPr/>
        </p:nvSpPr>
        <p:spPr>
          <a:xfrm>
            <a:off x="1145723" y="2886847"/>
            <a:ext cx="15996553" cy="5164666"/>
          </a:xfrm>
          <a:prstGeom prst="rect">
            <a:avLst/>
          </a:prstGeom>
        </p:spPr>
        <p:txBody>
          <a:bodyPr lIns="0" tIns="0" rIns="0" bIns="0" rtlCol="0" anchor="t">
            <a:spAutoFit/>
          </a:bodyPr>
          <a:lstStyle/>
          <a:p>
            <a:pPr algn="ctr">
              <a:lnSpc>
                <a:spcPts val="5133"/>
              </a:lnSpc>
            </a:pPr>
            <a:r>
              <a:rPr lang="en-US" sz="3666" spc="146">
                <a:solidFill>
                  <a:srgbClr val="FAFAFF"/>
                </a:solidFill>
                <a:latin typeface="Didact Gothic"/>
                <a:ea typeface="Didact Gothic"/>
                <a:cs typeface="Didact Gothic"/>
                <a:sym typeface="Didact Gothic"/>
              </a:rPr>
              <a:t>ZIP Code Tabulation Areas or ZCTAs (pronounced zik-tahs) are a geographic product of the U.S. Census Bureau created to allow mapping, display, and geographic analyses of the United States Postal Service (USPS) Zone Improvement Plan (ZIP) Codes dataset.</a:t>
            </a:r>
          </a:p>
          <a:p>
            <a:pPr algn="ctr">
              <a:lnSpc>
                <a:spcPts val="5133"/>
              </a:lnSpc>
            </a:pPr>
            <a:endParaRPr lang="en-US" sz="3666" spc="146">
              <a:solidFill>
                <a:srgbClr val="FAFAFF"/>
              </a:solidFill>
              <a:latin typeface="Didact Gothic"/>
              <a:ea typeface="Didact Gothic"/>
              <a:cs typeface="Didact Gothic"/>
              <a:sym typeface="Didact Gothic"/>
            </a:endParaRPr>
          </a:p>
          <a:p>
            <a:pPr algn="ctr">
              <a:lnSpc>
                <a:spcPts val="5133"/>
              </a:lnSpc>
            </a:pPr>
            <a:r>
              <a:rPr lang="en-US" sz="3666" spc="146">
                <a:solidFill>
                  <a:srgbClr val="FAFAFF"/>
                </a:solidFill>
                <a:latin typeface="Didact Gothic"/>
                <a:ea typeface="Didact Gothic"/>
                <a:cs typeface="Didact Gothic"/>
                <a:sym typeface="Didact Gothic"/>
              </a:rPr>
              <a:t>ZCTAs are generalized areal representations of the geographic extent and distribution of the point-based ZIP Codes built using 2020 Census tabulation blocks. </a:t>
            </a:r>
          </a:p>
        </p:txBody>
      </p:sp>
      <p:sp>
        <p:nvSpPr>
          <p:cNvPr id="4" name="TextBox 4"/>
          <p:cNvSpPr txBox="1"/>
          <p:nvPr/>
        </p:nvSpPr>
        <p:spPr>
          <a:xfrm>
            <a:off x="2767988" y="8845550"/>
            <a:ext cx="13093303" cy="412750"/>
          </a:xfrm>
          <a:prstGeom prst="rect">
            <a:avLst/>
          </a:prstGeom>
        </p:spPr>
        <p:txBody>
          <a:bodyPr lIns="0" tIns="0" rIns="0" bIns="0" rtlCol="0" anchor="t">
            <a:spAutoFit/>
          </a:bodyPr>
          <a:lstStyle/>
          <a:p>
            <a:pPr algn="ctr">
              <a:lnSpc>
                <a:spcPts val="3499"/>
              </a:lnSpc>
              <a:spcBef>
                <a:spcPct val="0"/>
              </a:spcBef>
            </a:pPr>
            <a:r>
              <a:rPr lang="en-US" sz="2499" spc="199" dirty="0">
                <a:solidFill>
                  <a:srgbClr val="FAFAFF"/>
                </a:solidFill>
                <a:latin typeface="Didact Gothic"/>
                <a:ea typeface="Didact Gothic"/>
                <a:cs typeface="Didact Gothic"/>
                <a:sym typeface="Didact Gothic"/>
              </a:rPr>
              <a:t>Source: </a:t>
            </a:r>
            <a:r>
              <a:rPr lang="en-US" sz="2499" u="sng" spc="199" dirty="0">
                <a:solidFill>
                  <a:schemeClr val="bg1"/>
                </a:solidFill>
                <a:latin typeface="Didact Gothic"/>
                <a:ea typeface="Didact Gothic"/>
                <a:cs typeface="Didact Gothic"/>
                <a:sym typeface="Didact Gothic"/>
                <a:hlinkClick r:id="rId2" tooltip="https://www.census.gov/programs-surveys/geography/guidance/geo-areas/zctas.html">
                  <a:extLst>
                    <a:ext uri="{A12FA001-AC4F-418D-AE19-62706E023703}">
                      <ahyp:hlinkClr xmlns:ahyp="http://schemas.microsoft.com/office/drawing/2018/hyperlinkcolor" val="tx"/>
                    </a:ext>
                  </a:extLst>
                </a:hlinkClick>
              </a:rPr>
              <a:t>census.gov/programs-surveys/geography/guidance/geo-areas/zctas.html</a:t>
            </a:r>
            <a:r>
              <a:rPr lang="en-US" sz="2499" spc="199" dirty="0">
                <a:solidFill>
                  <a:schemeClr val="bg1"/>
                </a:solidFill>
                <a:latin typeface="Didact Gothic"/>
                <a:ea typeface="Didact Gothic"/>
                <a:cs typeface="Didact Gothic"/>
                <a:sym typeface="Didact Gothic"/>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6877764" y="1261213"/>
            <a:ext cx="4532471" cy="8696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AFAFF"/>
                </a:solidFill>
                <a:effectLst/>
                <a:uLnTx/>
                <a:uFillTx/>
                <a:latin typeface="Cardo"/>
                <a:ea typeface="Cardo"/>
                <a:cs typeface="Cardo"/>
                <a:sym typeface="Cardo"/>
              </a:rPr>
              <a:t>Census Tracts</a:t>
            </a:r>
          </a:p>
        </p:txBody>
      </p:sp>
      <p:sp>
        <p:nvSpPr>
          <p:cNvPr id="2" name="TextBox 2"/>
          <p:cNvSpPr txBox="1"/>
          <p:nvPr/>
        </p:nvSpPr>
        <p:spPr>
          <a:xfrm>
            <a:off x="487144" y="3173241"/>
            <a:ext cx="17313712" cy="5168210"/>
          </a:xfrm>
          <a:prstGeom prst="rect">
            <a:avLst/>
          </a:prstGeom>
        </p:spPr>
        <p:txBody>
          <a:bodyPr lIns="0" tIns="0" rIns="0" bIns="0" rtlCol="0" anchor="t">
            <a:spAutoFit/>
          </a:bodyPr>
          <a:lstStyle/>
          <a:p>
            <a:pPr algn="ctr">
              <a:lnSpc>
                <a:spcPts val="5133"/>
              </a:lnSpc>
            </a:pPr>
            <a:r>
              <a:rPr lang="en-US" sz="3200" spc="146" dirty="0">
                <a:solidFill>
                  <a:srgbClr val="FAFAFF"/>
                </a:solidFill>
                <a:latin typeface="Didact Gothic"/>
                <a:ea typeface="Didact Gothic"/>
                <a:cs typeface="Didact Gothic"/>
                <a:sym typeface="Didact Gothic"/>
              </a:rPr>
              <a:t>Census tracts are small, relatively permanent statistical subdivisions of a county.</a:t>
            </a:r>
          </a:p>
          <a:p>
            <a:pPr algn="ctr">
              <a:lnSpc>
                <a:spcPts val="5133"/>
              </a:lnSpc>
            </a:pPr>
            <a:r>
              <a:rPr lang="en-US" sz="3200" spc="146" dirty="0">
                <a:solidFill>
                  <a:srgbClr val="FAFAFF"/>
                </a:solidFill>
                <a:latin typeface="Didact Gothic"/>
                <a:ea typeface="Didact Gothic"/>
                <a:cs typeface="Didact Gothic"/>
                <a:sym typeface="Didact Gothic"/>
              </a:rPr>
              <a:t>Uniquely numbered in each county with a numeric code.</a:t>
            </a:r>
          </a:p>
          <a:p>
            <a:pPr algn="ctr">
              <a:lnSpc>
                <a:spcPts val="5133"/>
              </a:lnSpc>
            </a:pPr>
            <a:endParaRPr lang="en-US" sz="3200" spc="146" dirty="0">
              <a:solidFill>
                <a:srgbClr val="FAFAFF"/>
              </a:solidFill>
              <a:latin typeface="Didact Gothic"/>
              <a:ea typeface="Didact Gothic"/>
              <a:cs typeface="Didact Gothic"/>
              <a:sym typeface="Didact Gothic"/>
            </a:endParaRPr>
          </a:p>
          <a:p>
            <a:pPr algn="ctr">
              <a:lnSpc>
                <a:spcPts val="5133"/>
              </a:lnSpc>
            </a:pPr>
            <a:r>
              <a:rPr lang="en-US" sz="3200" spc="146" dirty="0">
                <a:solidFill>
                  <a:srgbClr val="FAFAFF"/>
                </a:solidFill>
                <a:latin typeface="Didact Gothic"/>
                <a:ea typeface="Didact Gothic"/>
                <a:cs typeface="Didact Gothic"/>
                <a:sym typeface="Didact Gothic"/>
              </a:rPr>
              <a:t>Came into use in reporting by the Census in 1940.</a:t>
            </a:r>
          </a:p>
          <a:p>
            <a:pPr algn="ctr">
              <a:lnSpc>
                <a:spcPts val="5133"/>
              </a:lnSpc>
            </a:pPr>
            <a:endParaRPr lang="en-US" sz="3200" spc="146" dirty="0">
              <a:solidFill>
                <a:srgbClr val="FAFAFF"/>
              </a:solidFill>
              <a:latin typeface="Didact Gothic"/>
              <a:ea typeface="Didact Gothic"/>
              <a:cs typeface="Didact Gothic"/>
              <a:sym typeface="Didact Gothic"/>
            </a:endParaRPr>
          </a:p>
          <a:p>
            <a:pPr algn="ctr">
              <a:lnSpc>
                <a:spcPts val="5133"/>
              </a:lnSpc>
            </a:pPr>
            <a:r>
              <a:rPr lang="en-US" sz="3200" spc="146" dirty="0">
                <a:solidFill>
                  <a:srgbClr val="FAFAFF"/>
                </a:solidFill>
                <a:latin typeface="Didact Gothic"/>
                <a:ea typeface="Didact Gothic"/>
                <a:cs typeface="Didact Gothic"/>
                <a:sym typeface="Didact Gothic"/>
              </a:rPr>
              <a:t>Census tracts average about 4,000 inhabitants</a:t>
            </a:r>
          </a:p>
          <a:p>
            <a:pPr algn="ctr">
              <a:lnSpc>
                <a:spcPts val="5133"/>
              </a:lnSpc>
            </a:pPr>
            <a:r>
              <a:rPr lang="en-US" sz="3200" spc="146" dirty="0">
                <a:solidFill>
                  <a:srgbClr val="FAFAFF"/>
                </a:solidFill>
                <a:latin typeface="Didact Gothic"/>
                <a:ea typeface="Didact Gothic"/>
                <a:cs typeface="Didact Gothic"/>
                <a:sym typeface="Didact Gothic"/>
              </a:rPr>
              <a:t>Minimum Population – 1,200</a:t>
            </a:r>
          </a:p>
          <a:p>
            <a:pPr algn="ctr">
              <a:lnSpc>
                <a:spcPts val="5133"/>
              </a:lnSpc>
            </a:pPr>
            <a:r>
              <a:rPr lang="en-US" sz="3200" spc="146" dirty="0">
                <a:solidFill>
                  <a:srgbClr val="FAFAFF"/>
                </a:solidFill>
                <a:latin typeface="Didact Gothic"/>
                <a:ea typeface="Didact Gothic"/>
                <a:cs typeface="Didact Gothic"/>
                <a:sym typeface="Didact Gothic"/>
              </a:rPr>
              <a:t>Maximum Population – 8,000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3972282" y="723900"/>
            <a:ext cx="10343436" cy="8900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AFAFF"/>
                </a:solidFill>
                <a:effectLst/>
                <a:uLnTx/>
                <a:uFillTx/>
                <a:latin typeface="Cardo"/>
                <a:ea typeface="Cardo"/>
                <a:cs typeface="Cardo"/>
                <a:sym typeface="Cardo"/>
              </a:rPr>
              <a:t>Census Tract Map of Buffalo</a:t>
            </a:r>
          </a:p>
        </p:txBody>
      </p:sp>
      <p:sp>
        <p:nvSpPr>
          <p:cNvPr id="2" name="Freeform 2" descr="An example of the Buffalo area broken into census tracts."/>
          <p:cNvSpPr/>
          <p:nvPr/>
        </p:nvSpPr>
        <p:spPr>
          <a:xfrm>
            <a:off x="3250936" y="1900627"/>
            <a:ext cx="11786129" cy="7823043"/>
          </a:xfrm>
          <a:custGeom>
            <a:avLst/>
            <a:gdLst/>
            <a:ahLst/>
            <a:cxnLst/>
            <a:rect l="l" t="t" r="r" b="b"/>
            <a:pathLst>
              <a:path w="11786129" h="7823043">
                <a:moveTo>
                  <a:pt x="0" y="0"/>
                </a:moveTo>
                <a:lnTo>
                  <a:pt x="11786128" y="0"/>
                </a:lnTo>
                <a:lnTo>
                  <a:pt x="11786128" y="7823043"/>
                </a:lnTo>
                <a:lnTo>
                  <a:pt x="0" y="7823043"/>
                </a:lnTo>
                <a:lnTo>
                  <a:pt x="0" y="0"/>
                </a:lnTo>
                <a:close/>
              </a:path>
            </a:pathLst>
          </a:custGeom>
          <a:blipFill>
            <a:blip r:embed="rId2"/>
            <a:stretch>
              <a:fillRect l="-145" r="-145"/>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5238452" y="765050"/>
            <a:ext cx="7811095" cy="8696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FFFFF"/>
                </a:solidFill>
                <a:effectLst/>
                <a:uLnTx/>
                <a:uFillTx/>
                <a:latin typeface="Cardo"/>
                <a:ea typeface="Cardo"/>
                <a:cs typeface="Cardo"/>
                <a:sym typeface="Cardo"/>
              </a:rPr>
              <a:t>Updating Census Tracts</a:t>
            </a:r>
          </a:p>
        </p:txBody>
      </p:sp>
      <p:sp>
        <p:nvSpPr>
          <p:cNvPr id="2" name="TextBox 2"/>
          <p:cNvSpPr txBox="1"/>
          <p:nvPr/>
        </p:nvSpPr>
        <p:spPr>
          <a:xfrm>
            <a:off x="437958" y="2827546"/>
            <a:ext cx="9950167" cy="5886895"/>
          </a:xfrm>
          <a:prstGeom prst="rect">
            <a:avLst/>
          </a:prstGeom>
        </p:spPr>
        <p:txBody>
          <a:bodyPr lIns="0" tIns="0" rIns="0" bIns="0" rtlCol="0" anchor="t">
            <a:spAutoFit/>
          </a:bodyPr>
          <a:lstStyle/>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are designed to be relatively permanent over time.</a:t>
            </a:r>
          </a:p>
          <a:p>
            <a:pPr marL="1449766" lvl="2" indent="-483255" algn="l">
              <a:lnSpc>
                <a:spcPts val="4700"/>
              </a:lnSpc>
              <a:buFont typeface="Arial"/>
              <a:buChar char="⚬"/>
            </a:pPr>
            <a:r>
              <a:rPr lang="en-US" sz="3357" spc="134">
                <a:solidFill>
                  <a:srgbClr val="FAFAFF"/>
                </a:solidFill>
                <a:latin typeface="Didact Gothic"/>
                <a:ea typeface="Didact Gothic"/>
                <a:cs typeface="Didact Gothic"/>
                <a:sym typeface="Didact Gothic"/>
              </a:rPr>
              <a:t>Any changes are documented so data can be compared from decade to decade.</a:t>
            </a:r>
          </a:p>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with more than 8,000 people are split into 2 or more tracts and are given an extension to their existing numeric code</a:t>
            </a:r>
          </a:p>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with less than 1,200 people are merged with a neighboring tract and are given a new numeric code</a:t>
            </a:r>
          </a:p>
        </p:txBody>
      </p:sp>
      <p:sp>
        <p:nvSpPr>
          <p:cNvPr id="5" name="TextBox 5"/>
          <p:cNvSpPr txBox="1"/>
          <p:nvPr/>
        </p:nvSpPr>
        <p:spPr>
          <a:xfrm>
            <a:off x="13644574" y="2394970"/>
            <a:ext cx="1443025" cy="571945"/>
          </a:xfrm>
          <a:prstGeom prst="rect">
            <a:avLst/>
          </a:prstGeom>
        </p:spPr>
        <p:txBody>
          <a:bodyPr wrap="square" lIns="0" tIns="0" rIns="0" bIns="0" rtlCol="0" anchor="t">
            <a:spAutoFit/>
          </a:bodyPr>
          <a:lstStyle/>
          <a:p>
            <a:pPr algn="ctr">
              <a:lnSpc>
                <a:spcPts val="4700"/>
              </a:lnSpc>
            </a:pPr>
            <a:r>
              <a:rPr lang="en-US" sz="3357" spc="134">
                <a:solidFill>
                  <a:srgbClr val="FAFAFF"/>
                </a:solidFill>
                <a:latin typeface="Didact Gothic"/>
                <a:ea typeface="Didact Gothic"/>
                <a:cs typeface="Didact Gothic"/>
                <a:sym typeface="Didact Gothic"/>
              </a:rPr>
              <a:t>1970</a:t>
            </a:r>
          </a:p>
        </p:txBody>
      </p:sp>
      <p:sp>
        <p:nvSpPr>
          <p:cNvPr id="3" name="Freeform 3" descr="Census tract example from 1970"/>
          <p:cNvSpPr/>
          <p:nvPr/>
        </p:nvSpPr>
        <p:spPr>
          <a:xfrm>
            <a:off x="10952108" y="2975360"/>
            <a:ext cx="6307192" cy="5739081"/>
          </a:xfrm>
          <a:custGeom>
            <a:avLst/>
            <a:gdLst/>
            <a:ahLst/>
            <a:cxnLst/>
            <a:rect l="l" t="t" r="r" b="b"/>
            <a:pathLst>
              <a:path w="6307192" h="5739081">
                <a:moveTo>
                  <a:pt x="0" y="0"/>
                </a:moveTo>
                <a:lnTo>
                  <a:pt x="6307192" y="0"/>
                </a:lnTo>
                <a:lnTo>
                  <a:pt x="6307192" y="5739080"/>
                </a:lnTo>
                <a:lnTo>
                  <a:pt x="0" y="573908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3591992" y="1055670"/>
            <a:ext cx="10534948" cy="8900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FFFFF"/>
                </a:solidFill>
                <a:effectLst/>
                <a:uLnTx/>
                <a:uFillTx/>
                <a:latin typeface="Cardo"/>
                <a:ea typeface="Cardo"/>
                <a:cs typeface="Cardo"/>
                <a:sym typeface="Cardo"/>
              </a:rPr>
              <a:t>Updating Census Tracts - 1980</a:t>
            </a:r>
          </a:p>
        </p:txBody>
      </p:sp>
      <p:sp>
        <p:nvSpPr>
          <p:cNvPr id="5" name="TextBox 5"/>
          <p:cNvSpPr txBox="1"/>
          <p:nvPr/>
        </p:nvSpPr>
        <p:spPr>
          <a:xfrm>
            <a:off x="437958" y="2827546"/>
            <a:ext cx="9950167" cy="5886895"/>
          </a:xfrm>
          <a:prstGeom prst="rect">
            <a:avLst/>
          </a:prstGeom>
        </p:spPr>
        <p:txBody>
          <a:bodyPr lIns="0" tIns="0" rIns="0" bIns="0" rtlCol="0" anchor="t">
            <a:spAutoFit/>
          </a:bodyPr>
          <a:lstStyle/>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are designed to be relatively permanent over time.</a:t>
            </a:r>
          </a:p>
          <a:p>
            <a:pPr marL="1449766" lvl="2" indent="-483255" algn="l">
              <a:lnSpc>
                <a:spcPts val="4700"/>
              </a:lnSpc>
              <a:buFont typeface="Arial"/>
              <a:buChar char="⚬"/>
            </a:pPr>
            <a:r>
              <a:rPr lang="en-US" sz="3357" spc="134">
                <a:solidFill>
                  <a:srgbClr val="FAFAFF"/>
                </a:solidFill>
                <a:latin typeface="Didact Gothic"/>
                <a:ea typeface="Didact Gothic"/>
                <a:cs typeface="Didact Gothic"/>
                <a:sym typeface="Didact Gothic"/>
              </a:rPr>
              <a:t>Any changes are documented so data can be compared from decade to decade.</a:t>
            </a:r>
          </a:p>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with more than 8,000 people are split into 2 or more tracts and are given an extension to their existing numeric code</a:t>
            </a:r>
          </a:p>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with less than 1,200 people are merged with a neighboring tract and are given a new numeric code</a:t>
            </a:r>
          </a:p>
        </p:txBody>
      </p:sp>
      <p:sp>
        <p:nvSpPr>
          <p:cNvPr id="4" name="TextBox 4"/>
          <p:cNvSpPr txBox="1"/>
          <p:nvPr/>
        </p:nvSpPr>
        <p:spPr>
          <a:xfrm>
            <a:off x="13626061" y="2394970"/>
            <a:ext cx="1309139" cy="571945"/>
          </a:xfrm>
          <a:prstGeom prst="rect">
            <a:avLst/>
          </a:prstGeom>
        </p:spPr>
        <p:txBody>
          <a:bodyPr wrap="square" lIns="0" tIns="0" rIns="0" bIns="0" rtlCol="0" anchor="t">
            <a:spAutoFit/>
          </a:bodyPr>
          <a:lstStyle/>
          <a:p>
            <a:pPr algn="ctr">
              <a:lnSpc>
                <a:spcPts val="4700"/>
              </a:lnSpc>
            </a:pPr>
            <a:r>
              <a:rPr lang="en-US" sz="3357" spc="134" dirty="0">
                <a:solidFill>
                  <a:srgbClr val="FAFAFF"/>
                </a:solidFill>
                <a:latin typeface="Didact Gothic"/>
                <a:ea typeface="Didact Gothic"/>
                <a:cs typeface="Didact Gothic"/>
                <a:sym typeface="Didact Gothic"/>
              </a:rPr>
              <a:t>1980</a:t>
            </a:r>
          </a:p>
        </p:txBody>
      </p:sp>
      <p:sp>
        <p:nvSpPr>
          <p:cNvPr id="2" name="Freeform 2" descr="Census tract example from 1980"/>
          <p:cNvSpPr/>
          <p:nvPr/>
        </p:nvSpPr>
        <p:spPr>
          <a:xfrm>
            <a:off x="10952108" y="2975360"/>
            <a:ext cx="6307192" cy="5739081"/>
          </a:xfrm>
          <a:custGeom>
            <a:avLst/>
            <a:gdLst/>
            <a:ahLst/>
            <a:cxnLst/>
            <a:rect l="l" t="t" r="r" b="b"/>
            <a:pathLst>
              <a:path w="6307192" h="5739081">
                <a:moveTo>
                  <a:pt x="0" y="0"/>
                </a:moveTo>
                <a:lnTo>
                  <a:pt x="6307192" y="0"/>
                </a:lnTo>
                <a:lnTo>
                  <a:pt x="6307192" y="5739080"/>
                </a:lnTo>
                <a:lnTo>
                  <a:pt x="0" y="5739080"/>
                </a:lnTo>
                <a:lnTo>
                  <a:pt x="0" y="0"/>
                </a:lnTo>
                <a:close/>
              </a:path>
            </a:pathLst>
          </a:custGeom>
          <a:blipFill>
            <a:blip r:embed="rId2"/>
            <a:stretch>
              <a:fillRect l="-101" r="-101"/>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5238452" y="765050"/>
            <a:ext cx="7811095" cy="18133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FFFFF"/>
                </a:solidFill>
                <a:effectLst/>
                <a:uLnTx/>
                <a:uFillTx/>
                <a:latin typeface="Cardo"/>
                <a:ea typeface="Cardo"/>
                <a:cs typeface="Cardo"/>
                <a:sym typeface="Cardo"/>
              </a:rPr>
              <a:t>Updating Census Tracts - 1990</a:t>
            </a:r>
          </a:p>
        </p:txBody>
      </p:sp>
      <p:sp>
        <p:nvSpPr>
          <p:cNvPr id="5" name="TextBox 5"/>
          <p:cNvSpPr txBox="1"/>
          <p:nvPr/>
        </p:nvSpPr>
        <p:spPr>
          <a:xfrm>
            <a:off x="437958" y="2827546"/>
            <a:ext cx="9950167" cy="5886895"/>
          </a:xfrm>
          <a:prstGeom prst="rect">
            <a:avLst/>
          </a:prstGeom>
        </p:spPr>
        <p:txBody>
          <a:bodyPr lIns="0" tIns="0" rIns="0" bIns="0" rtlCol="0" anchor="t">
            <a:spAutoFit/>
          </a:bodyPr>
          <a:lstStyle/>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are designed to be relatively permanent over time.</a:t>
            </a:r>
          </a:p>
          <a:p>
            <a:pPr marL="1449766" lvl="2" indent="-483255" algn="l">
              <a:lnSpc>
                <a:spcPts val="4700"/>
              </a:lnSpc>
              <a:buFont typeface="Arial"/>
              <a:buChar char="⚬"/>
            </a:pPr>
            <a:r>
              <a:rPr lang="en-US" sz="3357" spc="134">
                <a:solidFill>
                  <a:srgbClr val="FAFAFF"/>
                </a:solidFill>
                <a:latin typeface="Didact Gothic"/>
                <a:ea typeface="Didact Gothic"/>
                <a:cs typeface="Didact Gothic"/>
                <a:sym typeface="Didact Gothic"/>
              </a:rPr>
              <a:t>Any changes are documented so data can be compared from decade to decade.</a:t>
            </a:r>
          </a:p>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with more than 8,000 people are split into 2 or more tracts and are given an extension to their existing numeric code</a:t>
            </a:r>
          </a:p>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with less than 1,200 people are merged with a neighboring tract and are given a new numeric code</a:t>
            </a:r>
          </a:p>
        </p:txBody>
      </p:sp>
      <p:sp>
        <p:nvSpPr>
          <p:cNvPr id="4" name="TextBox 4"/>
          <p:cNvSpPr txBox="1"/>
          <p:nvPr/>
        </p:nvSpPr>
        <p:spPr>
          <a:xfrm>
            <a:off x="13624573" y="2394970"/>
            <a:ext cx="1386827" cy="571945"/>
          </a:xfrm>
          <a:prstGeom prst="rect">
            <a:avLst/>
          </a:prstGeom>
        </p:spPr>
        <p:txBody>
          <a:bodyPr wrap="square" lIns="0" tIns="0" rIns="0" bIns="0" rtlCol="0" anchor="t">
            <a:spAutoFit/>
          </a:bodyPr>
          <a:lstStyle/>
          <a:p>
            <a:pPr algn="ctr">
              <a:lnSpc>
                <a:spcPts val="4700"/>
              </a:lnSpc>
            </a:pPr>
            <a:r>
              <a:rPr lang="en-US" sz="3357" spc="134" dirty="0">
                <a:solidFill>
                  <a:srgbClr val="FAFAFF"/>
                </a:solidFill>
                <a:latin typeface="Didact Gothic"/>
                <a:ea typeface="Didact Gothic"/>
                <a:cs typeface="Didact Gothic"/>
                <a:sym typeface="Didact Gothic"/>
              </a:rPr>
              <a:t>1990</a:t>
            </a:r>
          </a:p>
        </p:txBody>
      </p:sp>
      <p:sp>
        <p:nvSpPr>
          <p:cNvPr id="2" name="Freeform 2" descr="Census tract example from 1990"/>
          <p:cNvSpPr/>
          <p:nvPr/>
        </p:nvSpPr>
        <p:spPr>
          <a:xfrm>
            <a:off x="10952108" y="2975360"/>
            <a:ext cx="6307192" cy="5739081"/>
          </a:xfrm>
          <a:custGeom>
            <a:avLst/>
            <a:gdLst/>
            <a:ahLst/>
            <a:cxnLst/>
            <a:rect l="l" t="t" r="r" b="b"/>
            <a:pathLst>
              <a:path w="6307192" h="5739081">
                <a:moveTo>
                  <a:pt x="0" y="0"/>
                </a:moveTo>
                <a:lnTo>
                  <a:pt x="6307192" y="0"/>
                </a:lnTo>
                <a:lnTo>
                  <a:pt x="6307192" y="5739080"/>
                </a:lnTo>
                <a:lnTo>
                  <a:pt x="0" y="5739080"/>
                </a:lnTo>
                <a:lnTo>
                  <a:pt x="0" y="0"/>
                </a:lnTo>
                <a:close/>
              </a:path>
            </a:pathLst>
          </a:custGeom>
          <a:blipFill>
            <a:blip r:embed="rId2"/>
            <a:stretch>
              <a:fillRect t="-193" b="-193"/>
            </a:stretch>
          </a:blipFill>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5238452" y="765050"/>
            <a:ext cx="7811095" cy="181338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FFFFF"/>
                </a:solidFill>
                <a:effectLst/>
                <a:uLnTx/>
                <a:uFillTx/>
                <a:latin typeface="Cardo"/>
                <a:ea typeface="Cardo"/>
                <a:cs typeface="Cardo"/>
                <a:sym typeface="Cardo"/>
              </a:rPr>
              <a:t>Updating Census Tracts - 2000</a:t>
            </a:r>
          </a:p>
        </p:txBody>
      </p:sp>
      <p:sp>
        <p:nvSpPr>
          <p:cNvPr id="5" name="TextBox 5"/>
          <p:cNvSpPr txBox="1"/>
          <p:nvPr/>
        </p:nvSpPr>
        <p:spPr>
          <a:xfrm>
            <a:off x="437958" y="2827546"/>
            <a:ext cx="9950167" cy="5886895"/>
          </a:xfrm>
          <a:prstGeom prst="rect">
            <a:avLst/>
          </a:prstGeom>
        </p:spPr>
        <p:txBody>
          <a:bodyPr lIns="0" tIns="0" rIns="0" bIns="0" rtlCol="0" anchor="t">
            <a:spAutoFit/>
          </a:bodyPr>
          <a:lstStyle/>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are designed to be relatively permanent over time.</a:t>
            </a:r>
          </a:p>
          <a:p>
            <a:pPr marL="1449766" lvl="2" indent="-483255" algn="l">
              <a:lnSpc>
                <a:spcPts val="4700"/>
              </a:lnSpc>
              <a:buFont typeface="Arial"/>
              <a:buChar char="⚬"/>
            </a:pPr>
            <a:r>
              <a:rPr lang="en-US" sz="3357" spc="134">
                <a:solidFill>
                  <a:srgbClr val="FAFAFF"/>
                </a:solidFill>
                <a:latin typeface="Didact Gothic"/>
                <a:ea typeface="Didact Gothic"/>
                <a:cs typeface="Didact Gothic"/>
                <a:sym typeface="Didact Gothic"/>
              </a:rPr>
              <a:t>Any changes are documented so data can be compared from decade to decade.</a:t>
            </a:r>
          </a:p>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with more than 8,000 people are split into 2 or more tracts and are given an extension to their existing numeric code</a:t>
            </a:r>
          </a:p>
          <a:p>
            <a:pPr marL="724883" lvl="1" indent="-362442" algn="l">
              <a:lnSpc>
                <a:spcPts val="4700"/>
              </a:lnSpc>
              <a:buFont typeface="Arial"/>
              <a:buChar char="•"/>
            </a:pPr>
            <a:r>
              <a:rPr lang="en-US" sz="3357" spc="134">
                <a:solidFill>
                  <a:srgbClr val="FAFAFF"/>
                </a:solidFill>
                <a:latin typeface="Didact Gothic"/>
                <a:ea typeface="Didact Gothic"/>
                <a:cs typeface="Didact Gothic"/>
                <a:sym typeface="Didact Gothic"/>
              </a:rPr>
              <a:t>Census tracts with less than 1,200 people are merged with a neighboring tract and are given a new numeric code</a:t>
            </a:r>
          </a:p>
        </p:txBody>
      </p:sp>
      <p:sp>
        <p:nvSpPr>
          <p:cNvPr id="4" name="TextBox 4"/>
          <p:cNvSpPr txBox="1"/>
          <p:nvPr/>
        </p:nvSpPr>
        <p:spPr>
          <a:xfrm>
            <a:off x="13606416" y="2394970"/>
            <a:ext cx="1328784" cy="571945"/>
          </a:xfrm>
          <a:prstGeom prst="rect">
            <a:avLst/>
          </a:prstGeom>
        </p:spPr>
        <p:txBody>
          <a:bodyPr wrap="square" lIns="0" tIns="0" rIns="0" bIns="0" rtlCol="0" anchor="t">
            <a:spAutoFit/>
          </a:bodyPr>
          <a:lstStyle/>
          <a:p>
            <a:pPr algn="ctr">
              <a:lnSpc>
                <a:spcPts val="4700"/>
              </a:lnSpc>
            </a:pPr>
            <a:r>
              <a:rPr lang="en-US" sz="3357" spc="134">
                <a:solidFill>
                  <a:srgbClr val="FAFAFF"/>
                </a:solidFill>
                <a:latin typeface="Didact Gothic"/>
                <a:ea typeface="Didact Gothic"/>
                <a:cs typeface="Didact Gothic"/>
                <a:sym typeface="Didact Gothic"/>
              </a:rPr>
              <a:t>2000</a:t>
            </a:r>
          </a:p>
        </p:txBody>
      </p:sp>
      <p:sp>
        <p:nvSpPr>
          <p:cNvPr id="2" name="Freeform 2" descr="Census tract example from 2000"/>
          <p:cNvSpPr/>
          <p:nvPr/>
        </p:nvSpPr>
        <p:spPr>
          <a:xfrm>
            <a:off x="10952108" y="2975360"/>
            <a:ext cx="6307192" cy="5739081"/>
          </a:xfrm>
          <a:custGeom>
            <a:avLst/>
            <a:gdLst/>
            <a:ahLst/>
            <a:cxnLst/>
            <a:rect l="l" t="t" r="r" b="b"/>
            <a:pathLst>
              <a:path w="6307192" h="5739081">
                <a:moveTo>
                  <a:pt x="0" y="0"/>
                </a:moveTo>
                <a:lnTo>
                  <a:pt x="6307192" y="0"/>
                </a:lnTo>
                <a:lnTo>
                  <a:pt x="6307192" y="5739080"/>
                </a:lnTo>
                <a:lnTo>
                  <a:pt x="0" y="5739080"/>
                </a:lnTo>
                <a:lnTo>
                  <a:pt x="0" y="0"/>
                </a:lnTo>
                <a:close/>
              </a:path>
            </a:pathLst>
          </a:custGeom>
          <a:blipFill>
            <a:blip r:embed="rId2"/>
            <a:stretch>
              <a:fillRect l="-9" r="-9"/>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6915031" y="933450"/>
            <a:ext cx="4457938" cy="8696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FFFFF"/>
                </a:solidFill>
                <a:effectLst/>
                <a:uLnTx/>
                <a:uFillTx/>
                <a:latin typeface="Cardo"/>
                <a:ea typeface="Cardo"/>
                <a:cs typeface="Cardo"/>
                <a:sym typeface="Cardo"/>
              </a:rPr>
              <a:t>Census Places</a:t>
            </a:r>
          </a:p>
        </p:txBody>
      </p:sp>
      <p:sp>
        <p:nvSpPr>
          <p:cNvPr id="3" name="TextBox 3"/>
          <p:cNvSpPr txBox="1"/>
          <p:nvPr/>
        </p:nvSpPr>
        <p:spPr>
          <a:xfrm>
            <a:off x="1212837" y="2672030"/>
            <a:ext cx="15862325" cy="5296345"/>
          </a:xfrm>
          <a:prstGeom prst="rect">
            <a:avLst/>
          </a:prstGeom>
        </p:spPr>
        <p:txBody>
          <a:bodyPr lIns="0" tIns="0" rIns="0" bIns="0" rtlCol="0" anchor="t">
            <a:spAutoFit/>
          </a:bodyPr>
          <a:lstStyle/>
          <a:p>
            <a:pPr algn="ctr">
              <a:lnSpc>
                <a:spcPts val="4700"/>
              </a:lnSpc>
            </a:pPr>
            <a:r>
              <a:rPr lang="en-US" sz="3357" spc="134">
                <a:solidFill>
                  <a:srgbClr val="FAFAFF"/>
                </a:solidFill>
                <a:latin typeface="Didact Gothic"/>
                <a:ea typeface="Didact Gothic"/>
                <a:cs typeface="Didact Gothic"/>
                <a:sym typeface="Didact Gothic"/>
              </a:rPr>
              <a:t>The Bureau of the Census defines a place as a concentration of population; a place may or may not have legally prescribed limits, powers, or functions. </a:t>
            </a:r>
          </a:p>
          <a:p>
            <a:pPr algn="ctr">
              <a:lnSpc>
                <a:spcPts val="4700"/>
              </a:lnSpc>
            </a:pPr>
            <a:endParaRPr lang="en-US" sz="3357" spc="134">
              <a:solidFill>
                <a:srgbClr val="FAFAFF"/>
              </a:solidFill>
              <a:latin typeface="Didact Gothic"/>
              <a:ea typeface="Didact Gothic"/>
              <a:cs typeface="Didact Gothic"/>
              <a:sym typeface="Didact Gothic"/>
            </a:endParaRPr>
          </a:p>
          <a:p>
            <a:pPr algn="ctr">
              <a:lnSpc>
                <a:spcPts val="4700"/>
              </a:lnSpc>
            </a:pPr>
            <a:r>
              <a:rPr lang="en-US" sz="3357" spc="134">
                <a:solidFill>
                  <a:srgbClr val="FAFAFF"/>
                </a:solidFill>
                <a:latin typeface="Didact Gothic"/>
                <a:ea typeface="Didact Gothic"/>
                <a:cs typeface="Didact Gothic"/>
                <a:sym typeface="Didact Gothic"/>
              </a:rPr>
              <a:t>This concentration of population must have a name, be locally recognized, and not be part of any other place.</a:t>
            </a:r>
          </a:p>
          <a:p>
            <a:pPr algn="ctr">
              <a:lnSpc>
                <a:spcPts val="4700"/>
              </a:lnSpc>
            </a:pPr>
            <a:endParaRPr lang="en-US" sz="3357" spc="134">
              <a:solidFill>
                <a:srgbClr val="FAFAFF"/>
              </a:solidFill>
              <a:latin typeface="Didact Gothic"/>
              <a:ea typeface="Didact Gothic"/>
              <a:cs typeface="Didact Gothic"/>
              <a:sym typeface="Didact Gothic"/>
            </a:endParaRPr>
          </a:p>
          <a:p>
            <a:pPr algn="ctr">
              <a:lnSpc>
                <a:spcPts val="4700"/>
              </a:lnSpc>
            </a:pPr>
            <a:r>
              <a:rPr lang="en-US" sz="3357" spc="134">
                <a:solidFill>
                  <a:srgbClr val="FAFAFF"/>
                </a:solidFill>
                <a:latin typeface="Didact Gothic"/>
                <a:ea typeface="Didact Gothic"/>
                <a:cs typeface="Didact Gothic"/>
                <a:sym typeface="Didact Gothic"/>
              </a:rPr>
              <a:t>A place either is legally incorporated under the laws of its respective State, or a statistical equivalent that the Census Bureau treats as a census designated place (CDP).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4714815" y="551444"/>
            <a:ext cx="8858369" cy="8900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FFFFF"/>
                </a:solidFill>
                <a:effectLst/>
                <a:uLnTx/>
                <a:uFillTx/>
                <a:latin typeface="Cardo"/>
                <a:ea typeface="Cardo"/>
                <a:cs typeface="Cardo"/>
                <a:sym typeface="Cardo"/>
              </a:rPr>
              <a:t>Census Places in Buffalo</a:t>
            </a:r>
          </a:p>
        </p:txBody>
      </p:sp>
      <p:sp>
        <p:nvSpPr>
          <p:cNvPr id="2" name="Freeform 2" descr="Map of census places for Erie County"/>
          <p:cNvSpPr/>
          <p:nvPr/>
        </p:nvSpPr>
        <p:spPr>
          <a:xfrm>
            <a:off x="1028699" y="1587343"/>
            <a:ext cx="10651710" cy="7802377"/>
          </a:xfrm>
          <a:custGeom>
            <a:avLst/>
            <a:gdLst/>
            <a:ahLst/>
            <a:cxnLst/>
            <a:rect l="l" t="t" r="r" b="b"/>
            <a:pathLst>
              <a:path w="10651710" h="7802377">
                <a:moveTo>
                  <a:pt x="0" y="0"/>
                </a:moveTo>
                <a:lnTo>
                  <a:pt x="10651710" y="0"/>
                </a:lnTo>
                <a:lnTo>
                  <a:pt x="10651710" y="7802377"/>
                </a:lnTo>
                <a:lnTo>
                  <a:pt x="0" y="7802377"/>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2331314" y="4298225"/>
            <a:ext cx="5142487" cy="2380615"/>
          </a:xfrm>
          <a:prstGeom prst="rect">
            <a:avLst/>
          </a:prstGeom>
        </p:spPr>
        <p:txBody>
          <a:bodyPr lIns="0" tIns="0" rIns="0" bIns="0" rtlCol="0" anchor="t">
            <a:spAutoFit/>
          </a:bodyPr>
          <a:lstStyle/>
          <a:p>
            <a:pPr algn="ctr">
              <a:lnSpc>
                <a:spcPts val="4759"/>
              </a:lnSpc>
            </a:pPr>
            <a:r>
              <a:rPr lang="en-US" sz="3399">
                <a:solidFill>
                  <a:srgbClr val="FAFAFF"/>
                </a:solidFill>
                <a:latin typeface="Canva Sans"/>
                <a:ea typeface="Canva Sans"/>
                <a:cs typeface="Canva Sans"/>
                <a:sym typeface="Canva Sans"/>
              </a:rPr>
              <a:t>Map showing incorporated places and Census designated places</a:t>
            </a:r>
          </a:p>
        </p:txBody>
      </p:sp>
      <p:sp>
        <p:nvSpPr>
          <p:cNvPr id="5" name="TextBox 5"/>
          <p:cNvSpPr txBox="1"/>
          <p:nvPr/>
        </p:nvSpPr>
        <p:spPr>
          <a:xfrm>
            <a:off x="1220673" y="9566172"/>
            <a:ext cx="10267761" cy="431799"/>
          </a:xfrm>
          <a:prstGeom prst="rect">
            <a:avLst/>
          </a:prstGeom>
        </p:spPr>
        <p:txBody>
          <a:bodyPr wrap="square" lIns="0" tIns="0" rIns="0" bIns="0" rtlCol="0" anchor="t">
            <a:spAutoFit/>
          </a:bodyPr>
          <a:lstStyle/>
          <a:p>
            <a:pPr algn="ctr">
              <a:lnSpc>
                <a:spcPts val="3500"/>
              </a:lnSpc>
            </a:pPr>
            <a:r>
              <a:rPr lang="en-US" sz="2500" i="1" dirty="0">
                <a:solidFill>
                  <a:srgbClr val="FFFFFF"/>
                </a:solidFill>
                <a:latin typeface="Canva Sans Italics"/>
                <a:ea typeface="Canva Sans Italics"/>
                <a:cs typeface="Canva Sans Italics"/>
                <a:sym typeface="Canva Sans Italics"/>
              </a:rPr>
              <a:t>Source: https://tigerweb.geo.census.gov/tigerweb/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a:extLst>
              <a:ext uri="{C183D7F6-B498-43B3-948B-1728B52AA6E4}">
                <adec:decorative xmlns:adec="http://schemas.microsoft.com/office/drawing/2017/decorative" val="0"/>
              </a:ext>
            </a:extLst>
          </p:cNvPr>
          <p:cNvSpPr txBox="1">
            <a:spLocks noGrp="1"/>
          </p:cNvSpPr>
          <p:nvPr>
            <p:ph type="title" idx="4294967295"/>
          </p:nvPr>
        </p:nvSpPr>
        <p:spPr>
          <a:xfrm>
            <a:off x="1028700" y="933450"/>
            <a:ext cx="11121294"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Carolyn Klotzbach-Russell</a:t>
            </a:r>
          </a:p>
        </p:txBody>
      </p:sp>
      <p:sp>
        <p:nvSpPr>
          <p:cNvPr id="4" name="TextBox 4"/>
          <p:cNvSpPr txBox="1"/>
          <p:nvPr/>
        </p:nvSpPr>
        <p:spPr>
          <a:xfrm>
            <a:off x="6614902" y="3355975"/>
            <a:ext cx="10207430" cy="3498850"/>
          </a:xfrm>
          <a:prstGeom prst="rect">
            <a:avLst/>
          </a:prstGeom>
        </p:spPr>
        <p:txBody>
          <a:bodyPr lIns="0" tIns="0" rIns="0" bIns="0" rtlCol="0" anchor="t">
            <a:spAutoFit/>
          </a:bodyPr>
          <a:lstStyle/>
          <a:p>
            <a:pPr algn="l">
              <a:lnSpc>
                <a:spcPts val="5599"/>
              </a:lnSpc>
            </a:pPr>
            <a:r>
              <a:rPr lang="en-US" sz="3999" spc="159">
                <a:solidFill>
                  <a:srgbClr val="FAFAFF"/>
                </a:solidFill>
                <a:latin typeface="Didact Gothic"/>
                <a:ea typeface="Didact Gothic"/>
                <a:cs typeface="Didact Gothic"/>
                <a:sym typeface="Didact Gothic"/>
              </a:rPr>
              <a:t>Social Sciences, Business &amp; Government Information Librarian</a:t>
            </a:r>
          </a:p>
          <a:p>
            <a:pPr algn="l">
              <a:lnSpc>
                <a:spcPts val="5599"/>
              </a:lnSpc>
            </a:pPr>
            <a:endParaRPr lang="en-US" sz="3999" spc="159">
              <a:solidFill>
                <a:srgbClr val="FAFAFF"/>
              </a:solidFill>
              <a:latin typeface="Didact Gothic"/>
              <a:ea typeface="Didact Gothic"/>
              <a:cs typeface="Didact Gothic"/>
              <a:sym typeface="Didact Gothic"/>
            </a:endParaRPr>
          </a:p>
          <a:p>
            <a:pPr algn="l">
              <a:lnSpc>
                <a:spcPts val="5599"/>
              </a:lnSpc>
            </a:pPr>
            <a:r>
              <a:rPr lang="en-US" sz="3999" spc="159">
                <a:solidFill>
                  <a:srgbClr val="FAFAFF"/>
                </a:solidFill>
                <a:latin typeface="Didact Gothic"/>
                <a:ea typeface="Didact Gothic"/>
                <a:cs typeface="Didact Gothic"/>
                <a:sym typeface="Didact Gothic"/>
              </a:rPr>
              <a:t>422 Lockwood Library</a:t>
            </a:r>
          </a:p>
          <a:p>
            <a:pPr algn="l">
              <a:lnSpc>
                <a:spcPts val="5599"/>
              </a:lnSpc>
            </a:pPr>
            <a:r>
              <a:rPr lang="en-US" sz="3999" spc="159">
                <a:solidFill>
                  <a:srgbClr val="FAFAFF"/>
                </a:solidFill>
                <a:latin typeface="Didact Gothic"/>
                <a:ea typeface="Didact Gothic"/>
                <a:cs typeface="Didact Gothic"/>
                <a:sym typeface="Didact Gothic"/>
              </a:rPr>
              <a:t>cmklotzb@buffalo.edu</a:t>
            </a:r>
          </a:p>
        </p:txBody>
      </p:sp>
      <p:sp>
        <p:nvSpPr>
          <p:cNvPr id="2" name="Freeform 2">
            <a:extLst>
              <a:ext uri="{C183D7F6-B498-43B3-948B-1728B52AA6E4}">
                <adec:decorative xmlns:adec="http://schemas.microsoft.com/office/drawing/2017/decorative" val="1"/>
              </a:ext>
            </a:extLst>
          </p:cNvPr>
          <p:cNvSpPr/>
          <p:nvPr/>
        </p:nvSpPr>
        <p:spPr>
          <a:xfrm>
            <a:off x="2509874" y="2676214"/>
            <a:ext cx="3388614" cy="4934572"/>
          </a:xfrm>
          <a:custGeom>
            <a:avLst/>
            <a:gdLst/>
            <a:ahLst/>
            <a:cxnLst/>
            <a:rect l="l" t="t" r="r" b="b"/>
            <a:pathLst>
              <a:path w="3388614" h="4934572">
                <a:moveTo>
                  <a:pt x="0" y="0"/>
                </a:moveTo>
                <a:lnTo>
                  <a:pt x="3388614" y="0"/>
                </a:lnTo>
                <a:lnTo>
                  <a:pt x="3388614" y="4934572"/>
                </a:lnTo>
                <a:lnTo>
                  <a:pt x="0" y="4934572"/>
                </a:lnTo>
                <a:lnTo>
                  <a:pt x="0" y="0"/>
                </a:lnTo>
                <a:close/>
              </a:path>
            </a:pathLst>
          </a:custGeom>
          <a:blipFill>
            <a:blip r:embed="rId2"/>
            <a:stretch>
              <a:fillRect l="-49369" r="-49369"/>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1666128" y="-247195"/>
            <a:ext cx="6926112" cy="10743361"/>
          </a:xfrm>
          <a:prstGeom prst="rect">
            <a:avLst/>
          </a:prstGeom>
          <a:solidFill>
            <a:srgbClr val="FAFAFF"/>
          </a:solid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2227729" y="619964"/>
            <a:ext cx="5498669" cy="10958290"/>
            <a:chOff x="0" y="0"/>
            <a:chExt cx="7331559" cy="14611053"/>
          </a:xfrm>
        </p:grpSpPr>
        <p:sp>
          <p:nvSpPr>
            <p:cNvPr id="4" name="Freeform 4"/>
            <p:cNvSpPr/>
            <p:nvPr/>
          </p:nvSpPr>
          <p:spPr>
            <a:xfrm>
              <a:off x="0"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3886313"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0"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3886313"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0"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3886313"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0"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3886313"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2" name="Group 12">
            <a:extLst>
              <a:ext uri="{C183D7F6-B498-43B3-948B-1728B52AA6E4}">
                <adec:decorative xmlns:adec="http://schemas.microsoft.com/office/drawing/2017/decorative" val="1"/>
              </a:ext>
            </a:extLst>
          </p:cNvPr>
          <p:cNvGrpSpPr/>
          <p:nvPr/>
        </p:nvGrpSpPr>
        <p:grpSpPr>
          <a:xfrm rot="-10800000">
            <a:off x="13738075" y="5933444"/>
            <a:ext cx="5834906" cy="5834906"/>
            <a:chOff x="0" y="0"/>
            <a:chExt cx="7779875" cy="7779875"/>
          </a:xfrm>
        </p:grpSpPr>
        <p:sp>
          <p:nvSpPr>
            <p:cNvPr id="13" name="Freeform 13"/>
            <p:cNvSpPr/>
            <p:nvPr/>
          </p:nvSpPr>
          <p:spPr>
            <a:xfrm rot="2700000">
              <a:off x="1753385" y="525288"/>
              <a:ext cx="4273105" cy="6729299"/>
            </a:xfrm>
            <a:custGeom>
              <a:avLst/>
              <a:gdLst/>
              <a:ahLst/>
              <a:cxnLst/>
              <a:rect l="l" t="t" r="r" b="b"/>
              <a:pathLst>
                <a:path w="4273105" h="6729299">
                  <a:moveTo>
                    <a:pt x="0" y="0"/>
                  </a:moveTo>
                  <a:lnTo>
                    <a:pt x="4273105" y="0"/>
                  </a:lnTo>
                  <a:lnTo>
                    <a:pt x="4273105" y="6729299"/>
                  </a:lnTo>
                  <a:lnTo>
                    <a:pt x="0" y="67292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4" name="Group 14"/>
            <p:cNvGrpSpPr/>
            <p:nvPr/>
          </p:nvGrpSpPr>
          <p:grpSpPr>
            <a:xfrm rot="2672733">
              <a:off x="2100288" y="4274648"/>
              <a:ext cx="5340417" cy="952867"/>
              <a:chOff x="0" y="0"/>
              <a:chExt cx="2731296" cy="487333"/>
            </a:xfrm>
          </p:grpSpPr>
          <p:sp>
            <p:nvSpPr>
              <p:cNvPr id="15" name="Freeform 15"/>
              <p:cNvSpPr/>
              <p:nvPr/>
            </p:nvSpPr>
            <p:spPr>
              <a:xfrm>
                <a:off x="0" y="0"/>
                <a:ext cx="2731296" cy="487333"/>
              </a:xfrm>
              <a:custGeom>
                <a:avLst/>
                <a:gdLst/>
                <a:ahLst/>
                <a:cxnLst/>
                <a:rect l="l" t="t" r="r" b="b"/>
                <a:pathLst>
                  <a:path w="2731296" h="487333">
                    <a:moveTo>
                      <a:pt x="0" y="0"/>
                    </a:moveTo>
                    <a:lnTo>
                      <a:pt x="2731296" y="0"/>
                    </a:lnTo>
                    <a:lnTo>
                      <a:pt x="2731296" y="487333"/>
                    </a:lnTo>
                    <a:lnTo>
                      <a:pt x="0" y="487333"/>
                    </a:lnTo>
                    <a:close/>
                  </a:path>
                </a:pathLst>
              </a:custGeom>
              <a:solidFill>
                <a:srgbClr val="3E829A"/>
              </a:solidFill>
            </p:spPr>
            <p:txBody>
              <a:bodyPr/>
              <a:lstStyle/>
              <a:p>
                <a:endParaRPr lang="en-US"/>
              </a:p>
            </p:txBody>
          </p:sp>
        </p:grpSp>
      </p:grpSp>
      <p:sp>
        <p:nvSpPr>
          <p:cNvPr id="16" name="TextBox 16"/>
          <p:cNvSpPr txBox="1">
            <a:spLocks noGrp="1"/>
          </p:cNvSpPr>
          <p:nvPr>
            <p:ph type="title" idx="4294967295"/>
          </p:nvPr>
        </p:nvSpPr>
        <p:spPr>
          <a:xfrm>
            <a:off x="1028700" y="933450"/>
            <a:ext cx="9353264" cy="15209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2067"/>
              </a:lnSpc>
              <a:spcBef>
                <a:spcPts val="0"/>
              </a:spcBef>
              <a:spcAft>
                <a:spcPts val="0"/>
              </a:spcAft>
              <a:buClrTx/>
              <a:buSzTx/>
              <a:buFontTx/>
              <a:buNone/>
              <a:tabLst/>
              <a:defRPr/>
            </a:pPr>
            <a:r>
              <a:rPr kumimoji="0" lang="en-US" sz="9282" b="0" i="0" u="sng" strike="noStrike" kern="1200" cap="none" spc="-232" normalizeH="0" baseline="0" noProof="0" dirty="0">
                <a:ln>
                  <a:noFill/>
                </a:ln>
                <a:solidFill>
                  <a:schemeClr val="bg1"/>
                </a:solidFill>
                <a:effectLst/>
                <a:uLnTx/>
                <a:uFillTx/>
                <a:latin typeface="Cardo"/>
                <a:ea typeface="Cardo"/>
                <a:cs typeface="Cardo"/>
                <a:sym typeface="Cardo"/>
                <a:hlinkClick r:id="rId6" tooltip="https://data.census.gov">
                  <a:extLst>
                    <a:ext uri="{A12FA001-AC4F-418D-AE19-62706E023703}">
                      <ahyp:hlinkClr xmlns:ahyp="http://schemas.microsoft.com/office/drawing/2018/hyperlinkcolor" val="tx"/>
                    </a:ext>
                  </a:extLst>
                </a:hlinkClick>
              </a:rPr>
              <a:t>Data.Census.gov</a:t>
            </a:r>
          </a:p>
        </p:txBody>
      </p:sp>
      <p:sp>
        <p:nvSpPr>
          <p:cNvPr id="17" name="TextBox 17"/>
          <p:cNvSpPr txBox="1"/>
          <p:nvPr/>
        </p:nvSpPr>
        <p:spPr>
          <a:xfrm>
            <a:off x="1028700" y="2385695"/>
            <a:ext cx="7209962" cy="1162495"/>
          </a:xfrm>
          <a:prstGeom prst="rect">
            <a:avLst/>
          </a:prstGeom>
        </p:spPr>
        <p:txBody>
          <a:bodyPr lIns="0" tIns="0" rIns="0" bIns="0" rtlCol="0" anchor="t">
            <a:spAutoFit/>
          </a:bodyPr>
          <a:lstStyle/>
          <a:p>
            <a:pPr algn="l">
              <a:lnSpc>
                <a:spcPts val="4700"/>
              </a:lnSpc>
            </a:pPr>
            <a:r>
              <a:rPr lang="en-US" sz="3357" spc="134">
                <a:solidFill>
                  <a:srgbClr val="FAFAFF"/>
                </a:solidFill>
                <a:latin typeface="Didact Gothic"/>
                <a:ea typeface="Didact Gothic"/>
                <a:cs typeface="Didact Gothic"/>
                <a:sym typeface="Didact Gothic"/>
              </a:rPr>
              <a:t>Best basic data sources from the Census data website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a:extLst>
            <a:ext uri="{FF2B5EF4-FFF2-40B4-BE49-F238E27FC236}">
              <a16:creationId xmlns:a16="http://schemas.microsoft.com/office/drawing/2014/main" id="{317D9B8E-059F-3708-FA73-5BC5FD048AC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49070CA-813E-5D79-EF9D-204DD24CE1A2}"/>
              </a:ext>
            </a:extLst>
          </p:cNvPr>
          <p:cNvSpPr txBox="1">
            <a:spLocks noGrp="1"/>
          </p:cNvSpPr>
          <p:nvPr>
            <p:ph type="title" idx="4294967295"/>
          </p:nvPr>
        </p:nvSpPr>
        <p:spPr>
          <a:xfrm>
            <a:off x="4011156" y="933450"/>
            <a:ext cx="10265689" cy="88870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00" b="0" i="0" u="none" strike="noStrike" kern="1200" cap="none" spc="410" normalizeH="0" baseline="0" noProof="0" dirty="0">
                <a:ln>
                  <a:noFill/>
                </a:ln>
                <a:solidFill>
                  <a:srgbClr val="FFFFFF"/>
                </a:solidFill>
                <a:effectLst/>
                <a:uLnTx/>
                <a:uFillTx/>
                <a:latin typeface="Cardo"/>
                <a:ea typeface="Cardo"/>
                <a:cs typeface="Cardo"/>
                <a:sym typeface="Cardo"/>
              </a:rPr>
              <a:t>Before you Search</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3">
            <a:extLst>
              <a:ext uri="{FF2B5EF4-FFF2-40B4-BE49-F238E27FC236}">
                <a16:creationId xmlns:a16="http://schemas.microsoft.com/office/drawing/2014/main" id="{4E3C7DD4-E050-8CA7-0EF6-738C7F3C40B3}"/>
              </a:ext>
            </a:extLst>
          </p:cNvPr>
          <p:cNvSpPr txBox="1"/>
          <p:nvPr/>
        </p:nvSpPr>
        <p:spPr>
          <a:xfrm>
            <a:off x="1500395" y="2946645"/>
            <a:ext cx="15284419" cy="4438523"/>
          </a:xfrm>
          <a:prstGeom prst="rect">
            <a:avLst/>
          </a:prstGeom>
        </p:spPr>
        <p:txBody>
          <a:bodyPr wrap="square" lIns="0" tIns="0" rIns="0" bIns="0" rtlCol="0" anchor="t">
            <a:spAutoFit/>
          </a:bodyPr>
          <a:lstStyle/>
          <a:p>
            <a:pPr indent="-68580">
              <a:lnSpc>
                <a:spcPts val="5039"/>
              </a:lnSpc>
            </a:pPr>
            <a:r>
              <a:rPr lang="en-US" sz="3550" spc="143" dirty="0">
                <a:solidFill>
                  <a:srgbClr val="FAFAFF"/>
                </a:solidFill>
                <a:latin typeface="Didact Gothic"/>
              </a:rPr>
              <a:t>Ask yourself:</a:t>
            </a:r>
          </a:p>
          <a:p>
            <a:pPr marL="776605" lvl="1" indent="-387985">
              <a:lnSpc>
                <a:spcPts val="5039"/>
              </a:lnSpc>
              <a:buAutoNum type="arabicPeriod"/>
            </a:pPr>
            <a:r>
              <a:rPr lang="en-US" sz="3550" spc="143" dirty="0">
                <a:solidFill>
                  <a:srgbClr val="FAFAFF"/>
                </a:solidFill>
                <a:latin typeface="Didact Gothic"/>
                <a:sym typeface="Didact Gothic"/>
              </a:rPr>
              <a:t>What type of data do you need? (e.g. demographic, economic, etc.)</a:t>
            </a:r>
            <a:endParaRPr lang="en-US" dirty="0">
              <a:ea typeface="Calibri"/>
              <a:cs typeface="Calibri"/>
            </a:endParaRPr>
          </a:p>
          <a:p>
            <a:pPr marL="776605" lvl="1" indent="-387985">
              <a:lnSpc>
                <a:spcPts val="5039"/>
              </a:lnSpc>
              <a:buAutoNum type="arabicPeriod"/>
            </a:pPr>
            <a:r>
              <a:rPr lang="en-US" sz="3550" spc="143" dirty="0">
                <a:solidFill>
                  <a:srgbClr val="FAFAFF"/>
                </a:solidFill>
                <a:latin typeface="Didact Gothic"/>
                <a:ea typeface="Didact Gothic"/>
                <a:cs typeface="Didact Gothic"/>
                <a:sym typeface="Didact Gothic"/>
              </a:rPr>
              <a:t>What geographic level do you need?</a:t>
            </a:r>
            <a:endParaRPr lang="en-US" sz="3550" spc="143" dirty="0">
              <a:solidFill>
                <a:srgbClr val="FAFAFF"/>
              </a:solidFill>
              <a:latin typeface="Didact Gothic"/>
              <a:ea typeface="Didact Gothic"/>
              <a:cs typeface="Didact Gothic"/>
            </a:endParaRPr>
          </a:p>
          <a:p>
            <a:pPr marL="776605" lvl="1" indent="-387985">
              <a:lnSpc>
                <a:spcPts val="5039"/>
              </a:lnSpc>
              <a:buAutoNum type="arabicPeriod"/>
            </a:pPr>
            <a:r>
              <a:rPr lang="en-US" sz="3550" spc="143" dirty="0">
                <a:solidFill>
                  <a:srgbClr val="FAFAFF"/>
                </a:solidFill>
                <a:latin typeface="Didact Gothic"/>
                <a:ea typeface="Didact Gothic"/>
                <a:cs typeface="Didact Gothic"/>
              </a:rPr>
              <a:t>Are you looking for current year only or a historic look back?</a:t>
            </a:r>
          </a:p>
          <a:p>
            <a:pPr marL="776605" lvl="1" indent="-387985">
              <a:lnSpc>
                <a:spcPts val="5039"/>
              </a:lnSpc>
              <a:buAutoNum type="arabicPeriod"/>
            </a:pPr>
            <a:r>
              <a:rPr lang="en-US" sz="3550" spc="143" dirty="0">
                <a:solidFill>
                  <a:srgbClr val="FAFAFF"/>
                </a:solidFill>
                <a:latin typeface="Didact Gothic"/>
                <a:ea typeface="Didact Gothic"/>
                <a:cs typeface="Didact Gothic"/>
              </a:rPr>
              <a:t>What format do you need this data?</a:t>
            </a:r>
          </a:p>
          <a:p>
            <a:pPr marL="776605" lvl="1" indent="-387985">
              <a:lnSpc>
                <a:spcPts val="5039"/>
              </a:lnSpc>
              <a:buAutoNum type="arabicPeriod"/>
            </a:pPr>
            <a:r>
              <a:rPr lang="en-US" sz="3550" spc="143" dirty="0">
                <a:solidFill>
                  <a:srgbClr val="FAFAFF"/>
                </a:solidFill>
                <a:latin typeface="Didact Gothic"/>
                <a:ea typeface="Didact Gothic"/>
                <a:cs typeface="Didact Gothic"/>
              </a:rPr>
              <a:t>What is your end product? (e.g. interactive map, infographic, statistics in a research paper, chart, etc.</a:t>
            </a:r>
          </a:p>
        </p:txBody>
      </p:sp>
    </p:spTree>
    <p:extLst>
      <p:ext uri="{BB962C8B-B14F-4D97-AF65-F5344CB8AC3E}">
        <p14:creationId xmlns:p14="http://schemas.microsoft.com/office/powerpoint/2010/main" val="177991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4011156" y="933450"/>
            <a:ext cx="10265689" cy="8696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FFFFF"/>
                </a:solidFill>
                <a:effectLst/>
                <a:uLnTx/>
                <a:uFillTx/>
                <a:latin typeface="Cardo"/>
                <a:ea typeface="Cardo"/>
                <a:cs typeface="Cardo"/>
                <a:sym typeface="Cardo"/>
              </a:rPr>
              <a:t>Ways to Search data.census.gov</a:t>
            </a:r>
          </a:p>
        </p:txBody>
      </p:sp>
      <p:sp>
        <p:nvSpPr>
          <p:cNvPr id="3" name="TextBox 3"/>
          <p:cNvSpPr txBox="1"/>
          <p:nvPr/>
        </p:nvSpPr>
        <p:spPr>
          <a:xfrm>
            <a:off x="1105468" y="3086100"/>
            <a:ext cx="5811375" cy="1889760"/>
          </a:xfrm>
          <a:prstGeom prst="rect">
            <a:avLst/>
          </a:prstGeom>
        </p:spPr>
        <p:txBody>
          <a:bodyPr lIns="0" tIns="0" rIns="0" bIns="0" rtlCol="0" anchor="t">
            <a:spAutoFit/>
          </a:bodyPr>
          <a:lstStyle/>
          <a:p>
            <a:pPr marL="777238" lvl="1" indent="-388619" algn="l">
              <a:lnSpc>
                <a:spcPts val="5039"/>
              </a:lnSpc>
              <a:buAutoNum type="arabicPeriod"/>
            </a:pPr>
            <a:r>
              <a:rPr lang="en-US" sz="4000" spc="143" dirty="0">
                <a:solidFill>
                  <a:srgbClr val="FAFAFF"/>
                </a:solidFill>
                <a:latin typeface="Didact Gothic"/>
                <a:ea typeface="Didact Gothic"/>
                <a:cs typeface="Didact Gothic"/>
                <a:sym typeface="Didact Gothic"/>
              </a:rPr>
              <a:t> Geographic profiles</a:t>
            </a:r>
          </a:p>
          <a:p>
            <a:pPr marL="777238" lvl="1" indent="-388619" algn="l">
              <a:lnSpc>
                <a:spcPts val="5039"/>
              </a:lnSpc>
              <a:buAutoNum type="arabicPeriod"/>
            </a:pPr>
            <a:r>
              <a:rPr lang="en-US" sz="4000" spc="143" dirty="0">
                <a:solidFill>
                  <a:srgbClr val="FAFAFF"/>
                </a:solidFill>
                <a:latin typeface="Didact Gothic"/>
                <a:ea typeface="Didact Gothic"/>
                <a:cs typeface="Didact Gothic"/>
                <a:sym typeface="Didact Gothic"/>
              </a:rPr>
              <a:t> Simple search</a:t>
            </a:r>
          </a:p>
          <a:p>
            <a:pPr marL="777238" lvl="1" indent="-388619" algn="l">
              <a:lnSpc>
                <a:spcPts val="5039"/>
              </a:lnSpc>
              <a:buAutoNum type="arabicPeriod"/>
            </a:pPr>
            <a:r>
              <a:rPr lang="en-US" sz="4000" spc="143" dirty="0">
                <a:solidFill>
                  <a:srgbClr val="FAFAFF"/>
                </a:solidFill>
                <a:latin typeface="Didact Gothic"/>
                <a:ea typeface="Didact Gothic"/>
                <a:cs typeface="Didact Gothic"/>
                <a:sym typeface="Didact Gothic"/>
              </a:rPr>
              <a:t> Advanced search</a:t>
            </a:r>
          </a:p>
        </p:txBody>
      </p:sp>
      <p:sp>
        <p:nvSpPr>
          <p:cNvPr id="2" name="Freeform 2" descr="Homepage of data.census.gov"/>
          <p:cNvSpPr/>
          <p:nvPr/>
        </p:nvSpPr>
        <p:spPr>
          <a:xfrm>
            <a:off x="7772400" y="3467100"/>
            <a:ext cx="11237823" cy="5402800"/>
          </a:xfrm>
          <a:custGeom>
            <a:avLst/>
            <a:gdLst/>
            <a:ahLst/>
            <a:cxnLst/>
            <a:rect l="l" t="t" r="r" b="b"/>
            <a:pathLst>
              <a:path w="11237823" h="5402800">
                <a:moveTo>
                  <a:pt x="0" y="0"/>
                </a:moveTo>
                <a:lnTo>
                  <a:pt x="11237824" y="0"/>
                </a:lnTo>
                <a:lnTo>
                  <a:pt x="11237824" y="5402799"/>
                </a:lnTo>
                <a:lnTo>
                  <a:pt x="0" y="540279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7048440" y="765050"/>
            <a:ext cx="4191119" cy="8696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FFFFF"/>
                </a:solidFill>
                <a:effectLst/>
                <a:uLnTx/>
                <a:uFillTx/>
                <a:latin typeface="Cardo"/>
                <a:ea typeface="Cardo"/>
                <a:cs typeface="Cardo"/>
                <a:sym typeface="Cardo"/>
              </a:rPr>
              <a:t>Data Profiles</a:t>
            </a:r>
          </a:p>
        </p:txBody>
      </p:sp>
      <p:sp>
        <p:nvSpPr>
          <p:cNvPr id="3" name="TextBox 3"/>
          <p:cNvSpPr txBox="1"/>
          <p:nvPr/>
        </p:nvSpPr>
        <p:spPr>
          <a:xfrm>
            <a:off x="838200" y="2324100"/>
            <a:ext cx="7985962" cy="6338787"/>
          </a:xfrm>
          <a:prstGeom prst="rect">
            <a:avLst/>
          </a:prstGeom>
        </p:spPr>
        <p:txBody>
          <a:bodyPr wrap="square" lIns="0" tIns="0" rIns="0" bIns="0" rtlCol="0" anchor="t">
            <a:spAutoFit/>
          </a:bodyPr>
          <a:lstStyle/>
          <a:p>
            <a:pPr marL="457200" indent="-457200" algn="l">
              <a:lnSpc>
                <a:spcPts val="5039"/>
              </a:lnSpc>
              <a:buFont typeface="Arial" panose="020B0604020202020204" pitchFamily="34" charset="0"/>
              <a:buChar char="•"/>
            </a:pPr>
            <a:r>
              <a:rPr lang="en-US" sz="2800" spc="143" dirty="0">
                <a:solidFill>
                  <a:srgbClr val="FAFAFF"/>
                </a:solidFill>
                <a:latin typeface="Didact Gothic"/>
                <a:ea typeface="Didact Gothic"/>
                <a:cs typeface="Didact Gothic"/>
                <a:sym typeface="Didact Gothic"/>
              </a:rPr>
              <a:t>Covers topics like education, employment, health, and housing, just to name a few.</a:t>
            </a:r>
          </a:p>
          <a:p>
            <a:pPr marL="457200" indent="-457200" algn="l">
              <a:lnSpc>
                <a:spcPts val="5040"/>
              </a:lnSpc>
              <a:buFont typeface="Arial" panose="020B0604020202020204" pitchFamily="34" charset="0"/>
              <a:buChar char="•"/>
            </a:pPr>
            <a:r>
              <a:rPr lang="en-US" sz="2800" spc="144" dirty="0">
                <a:solidFill>
                  <a:srgbClr val="FAFAFF"/>
                </a:solidFill>
                <a:latin typeface="Didact Gothic"/>
                <a:ea typeface="Didact Gothic"/>
                <a:cs typeface="Didact Gothic"/>
                <a:sym typeface="Didact Gothic"/>
              </a:rPr>
              <a:t>Use to find the latest statistics and specific data tables.</a:t>
            </a:r>
          </a:p>
          <a:p>
            <a:pPr marL="457200" indent="-457200" algn="l">
              <a:lnSpc>
                <a:spcPts val="5040"/>
              </a:lnSpc>
              <a:buFont typeface="Arial" panose="020B0604020202020204" pitchFamily="34" charset="0"/>
              <a:buChar char="•"/>
            </a:pPr>
            <a:r>
              <a:rPr lang="en-US" sz="2800" spc="144" dirty="0">
                <a:solidFill>
                  <a:srgbClr val="FAFAFF"/>
                </a:solidFill>
                <a:latin typeface="Didact Gothic"/>
                <a:ea typeface="Didact Gothic"/>
                <a:cs typeface="Didact Gothic"/>
                <a:sym typeface="Didact Gothic"/>
              </a:rPr>
              <a:t>Find data profiles for places, congressional districts, census tracts, and more.</a:t>
            </a:r>
          </a:p>
          <a:p>
            <a:pPr marL="457200" indent="-457200" algn="l">
              <a:lnSpc>
                <a:spcPts val="5040"/>
              </a:lnSpc>
              <a:buFont typeface="Arial" panose="020B0604020202020204" pitchFamily="34" charset="0"/>
              <a:buChar char="•"/>
            </a:pPr>
            <a:r>
              <a:rPr lang="en-US" sz="2800" spc="144" dirty="0">
                <a:solidFill>
                  <a:srgbClr val="FAFAFF"/>
                </a:solidFill>
                <a:latin typeface="Didact Gothic"/>
                <a:ea typeface="Didact Gothic"/>
                <a:cs typeface="Didact Gothic"/>
                <a:sym typeface="Didact Gothic"/>
              </a:rPr>
              <a:t>Great way to become familiar with a specific geographic location.</a:t>
            </a:r>
          </a:p>
          <a:p>
            <a:pPr marL="457200" indent="-457200" algn="l">
              <a:lnSpc>
                <a:spcPts val="5040"/>
              </a:lnSpc>
              <a:buFont typeface="Arial" panose="020B0604020202020204" pitchFamily="34" charset="0"/>
              <a:buChar char="•"/>
            </a:pPr>
            <a:r>
              <a:rPr lang="en-US" sz="2800" spc="144" dirty="0">
                <a:solidFill>
                  <a:srgbClr val="FAFAFF"/>
                </a:solidFill>
                <a:latin typeface="Didact Gothic"/>
                <a:ea typeface="Didact Gothic"/>
                <a:cs typeface="Didact Gothic"/>
                <a:sym typeface="Didact Gothic"/>
              </a:rPr>
              <a:t>Use prebuilt charts and graphs in your own work.</a:t>
            </a:r>
          </a:p>
        </p:txBody>
      </p:sp>
      <p:sp>
        <p:nvSpPr>
          <p:cNvPr id="2" name="Freeform 2" descr="Data profile for Buffalo, NY on data.census.gov">
            <a:hlinkClick r:id="rId2" tooltip="https://data.census.gov/profile/Buffalo_city,_New_York?g=160XX00US3611000"/>
          </p:cNvPr>
          <p:cNvSpPr/>
          <p:nvPr/>
        </p:nvSpPr>
        <p:spPr>
          <a:xfrm>
            <a:off x="9311439" y="2873221"/>
            <a:ext cx="16834985" cy="5681808"/>
          </a:xfrm>
          <a:custGeom>
            <a:avLst/>
            <a:gdLst/>
            <a:ahLst/>
            <a:cxnLst/>
            <a:rect l="l" t="t" r="r" b="b"/>
            <a:pathLst>
              <a:path w="16834985" h="5681808">
                <a:moveTo>
                  <a:pt x="0" y="0"/>
                </a:moveTo>
                <a:lnTo>
                  <a:pt x="16834986" y="0"/>
                </a:lnTo>
                <a:lnTo>
                  <a:pt x="16834986" y="5681807"/>
                </a:lnTo>
                <a:lnTo>
                  <a:pt x="0" y="568180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933450"/>
            <a:ext cx="13802929"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 Simple search in data.census.gov</a:t>
            </a:r>
          </a:p>
        </p:txBody>
      </p:sp>
      <p:sp>
        <p:nvSpPr>
          <p:cNvPr id="4" name="TextBox 4"/>
          <p:cNvSpPr txBox="1"/>
          <p:nvPr/>
        </p:nvSpPr>
        <p:spPr>
          <a:xfrm>
            <a:off x="5063795" y="2172653"/>
            <a:ext cx="8160409" cy="570865"/>
          </a:xfrm>
          <a:prstGeom prst="rect">
            <a:avLst/>
          </a:prstGeom>
        </p:spPr>
        <p:txBody>
          <a:bodyPr lIns="0" tIns="0" rIns="0" bIns="0" rtlCol="0" anchor="t">
            <a:spAutoFit/>
          </a:bodyPr>
          <a:lstStyle/>
          <a:p>
            <a:pPr algn="ctr">
              <a:lnSpc>
                <a:spcPts val="4759"/>
              </a:lnSpc>
            </a:pPr>
            <a:r>
              <a:rPr lang="en-US" sz="3399" spc="135">
                <a:solidFill>
                  <a:srgbClr val="FAFAFF"/>
                </a:solidFill>
                <a:latin typeface="Didact Gothic"/>
                <a:ea typeface="Didact Gothic"/>
                <a:cs typeface="Didact Gothic"/>
                <a:sym typeface="Didact Gothic"/>
              </a:rPr>
              <a:t>Use the format: [topic] + [location]</a:t>
            </a:r>
          </a:p>
        </p:txBody>
      </p:sp>
      <p:sp>
        <p:nvSpPr>
          <p:cNvPr id="2" name="Freeform 2" descr="Simple search of housing in Buffalo city, erie county, new york on data.census.gov"/>
          <p:cNvSpPr/>
          <p:nvPr/>
        </p:nvSpPr>
        <p:spPr>
          <a:xfrm>
            <a:off x="1900696" y="2985468"/>
            <a:ext cx="14486608" cy="6206157"/>
          </a:xfrm>
          <a:custGeom>
            <a:avLst/>
            <a:gdLst/>
            <a:ahLst/>
            <a:cxnLst/>
            <a:rect l="l" t="t" r="r" b="b"/>
            <a:pathLst>
              <a:path w="14486608" h="6206157">
                <a:moveTo>
                  <a:pt x="0" y="0"/>
                </a:moveTo>
                <a:lnTo>
                  <a:pt x="14486608" y="0"/>
                </a:lnTo>
                <a:lnTo>
                  <a:pt x="14486608" y="6206157"/>
                </a:lnTo>
                <a:lnTo>
                  <a:pt x="0" y="6206157"/>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5063795" y="9372600"/>
            <a:ext cx="8160409" cy="570865"/>
          </a:xfrm>
          <a:prstGeom prst="rect">
            <a:avLst/>
          </a:prstGeom>
        </p:spPr>
        <p:txBody>
          <a:bodyPr lIns="0" tIns="0" rIns="0" bIns="0" rtlCol="0" anchor="t">
            <a:spAutoFit/>
          </a:bodyPr>
          <a:lstStyle/>
          <a:p>
            <a:pPr algn="ctr">
              <a:lnSpc>
                <a:spcPts val="4759"/>
              </a:lnSpc>
            </a:pPr>
            <a:r>
              <a:rPr lang="en-US" sz="3399" spc="135">
                <a:solidFill>
                  <a:srgbClr val="FAFAFF"/>
                </a:solidFill>
                <a:latin typeface="Didact Gothic"/>
                <a:ea typeface="Didact Gothic"/>
                <a:cs typeface="Didact Gothic"/>
                <a:sym typeface="Didact Gothic"/>
              </a:rPr>
              <a:t>Browse Tables, Maps, and Page results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933450"/>
            <a:ext cx="13802929"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 Advanced search in data.census.gov</a:t>
            </a:r>
          </a:p>
        </p:txBody>
      </p:sp>
      <p:sp>
        <p:nvSpPr>
          <p:cNvPr id="4" name="TextBox 4"/>
          <p:cNvSpPr txBox="1"/>
          <p:nvPr/>
        </p:nvSpPr>
        <p:spPr>
          <a:xfrm>
            <a:off x="1260243" y="1772920"/>
            <a:ext cx="6076525" cy="523875"/>
          </a:xfrm>
          <a:prstGeom prst="rect">
            <a:avLst/>
          </a:prstGeom>
        </p:spPr>
        <p:txBody>
          <a:bodyPr lIns="0" tIns="0" rIns="0" bIns="0" rtlCol="0" anchor="t">
            <a:spAutoFit/>
          </a:bodyPr>
          <a:lstStyle/>
          <a:p>
            <a:pPr algn="l">
              <a:lnSpc>
                <a:spcPts val="4200"/>
              </a:lnSpc>
            </a:pPr>
            <a:r>
              <a:rPr lang="en-US" sz="3000" spc="120">
                <a:solidFill>
                  <a:srgbClr val="FAFAFF"/>
                </a:solidFill>
                <a:latin typeface="Didact Gothic"/>
                <a:ea typeface="Didact Gothic"/>
                <a:cs typeface="Didact Gothic"/>
                <a:sym typeface="Didact Gothic"/>
              </a:rPr>
              <a:t>Use filters to limit results!</a:t>
            </a:r>
          </a:p>
        </p:txBody>
      </p:sp>
      <p:sp>
        <p:nvSpPr>
          <p:cNvPr id="5" name="TextBox 5"/>
          <p:cNvSpPr txBox="1"/>
          <p:nvPr/>
        </p:nvSpPr>
        <p:spPr>
          <a:xfrm>
            <a:off x="1260243" y="3462365"/>
            <a:ext cx="7265317" cy="3916680"/>
          </a:xfrm>
          <a:prstGeom prst="rect">
            <a:avLst/>
          </a:prstGeom>
        </p:spPr>
        <p:txBody>
          <a:bodyPr lIns="0" tIns="0" rIns="0" bIns="0" rtlCol="0" anchor="t">
            <a:spAutoFit/>
          </a:bodyPr>
          <a:lstStyle/>
          <a:p>
            <a:pPr algn="l">
              <a:lnSpc>
                <a:spcPts val="4620"/>
              </a:lnSpc>
            </a:pPr>
            <a:r>
              <a:rPr lang="en-US" sz="3300" spc="264">
                <a:solidFill>
                  <a:srgbClr val="FAFAFF"/>
                </a:solidFill>
                <a:latin typeface="Didact Gothic"/>
                <a:ea typeface="Didact Gothic"/>
                <a:cs typeface="Didact Gothic"/>
                <a:sym typeface="Didact Gothic"/>
              </a:rPr>
              <a:t>1.Browse or search for your topic </a:t>
            </a:r>
          </a:p>
          <a:p>
            <a:pPr algn="l">
              <a:lnSpc>
                <a:spcPts val="4620"/>
              </a:lnSpc>
            </a:pPr>
            <a:endParaRPr lang="en-US" sz="3300" spc="264">
              <a:solidFill>
                <a:srgbClr val="FAFAFF"/>
              </a:solidFill>
              <a:latin typeface="Didact Gothic"/>
              <a:ea typeface="Didact Gothic"/>
              <a:cs typeface="Didact Gothic"/>
              <a:sym typeface="Didact Gothic"/>
            </a:endParaRPr>
          </a:p>
          <a:p>
            <a:pPr algn="l">
              <a:lnSpc>
                <a:spcPts val="4620"/>
              </a:lnSpc>
            </a:pPr>
            <a:r>
              <a:rPr lang="en-US" sz="3300" spc="264">
                <a:solidFill>
                  <a:srgbClr val="FAFAFF"/>
                </a:solidFill>
                <a:latin typeface="Didact Gothic"/>
                <a:ea typeface="Didact Gothic"/>
                <a:cs typeface="Didact Gothic"/>
                <a:sym typeface="Didact Gothic"/>
              </a:rPr>
              <a:t>2. Set your geography </a:t>
            </a:r>
          </a:p>
          <a:p>
            <a:pPr algn="l">
              <a:lnSpc>
                <a:spcPts val="4060"/>
              </a:lnSpc>
            </a:pPr>
            <a:r>
              <a:rPr lang="en-US" sz="2900" spc="116">
                <a:solidFill>
                  <a:srgbClr val="FAFAFF"/>
                </a:solidFill>
                <a:latin typeface="Didact Gothic"/>
                <a:ea typeface="Didact Gothic"/>
                <a:cs typeface="Didact Gothic"/>
                <a:sym typeface="Didact Gothic"/>
              </a:rPr>
              <a:t>(do you need data by county, place, zip code, tract, etc?)</a:t>
            </a:r>
          </a:p>
          <a:p>
            <a:pPr algn="l">
              <a:lnSpc>
                <a:spcPts val="4620"/>
              </a:lnSpc>
            </a:pPr>
            <a:endParaRPr lang="en-US" sz="2900" spc="116">
              <a:solidFill>
                <a:srgbClr val="FAFAFF"/>
              </a:solidFill>
              <a:latin typeface="Didact Gothic"/>
              <a:ea typeface="Didact Gothic"/>
              <a:cs typeface="Didact Gothic"/>
              <a:sym typeface="Didact Gothic"/>
            </a:endParaRPr>
          </a:p>
          <a:p>
            <a:pPr algn="l">
              <a:lnSpc>
                <a:spcPts val="4620"/>
              </a:lnSpc>
            </a:pPr>
            <a:r>
              <a:rPr lang="en-US" sz="3300" spc="264">
                <a:solidFill>
                  <a:srgbClr val="FAFAFF"/>
                </a:solidFill>
                <a:latin typeface="Didact Gothic"/>
                <a:ea typeface="Didact Gothic"/>
                <a:cs typeface="Didact Gothic"/>
                <a:sym typeface="Didact Gothic"/>
              </a:rPr>
              <a:t> 3. Add a topic and/or year</a:t>
            </a:r>
          </a:p>
        </p:txBody>
      </p:sp>
      <p:sp>
        <p:nvSpPr>
          <p:cNvPr id="2" name="Freeform 2" descr="advanced search for vacancy rates for all census tracts in erie county in 2020 on data.census.gov"/>
          <p:cNvSpPr/>
          <p:nvPr/>
        </p:nvSpPr>
        <p:spPr>
          <a:xfrm>
            <a:off x="9631467" y="2635028"/>
            <a:ext cx="6916297" cy="6495282"/>
          </a:xfrm>
          <a:custGeom>
            <a:avLst/>
            <a:gdLst/>
            <a:ahLst/>
            <a:cxnLst/>
            <a:rect l="l" t="t" r="r" b="b"/>
            <a:pathLst>
              <a:path w="6916297" h="6495282">
                <a:moveTo>
                  <a:pt x="0" y="0"/>
                </a:moveTo>
                <a:lnTo>
                  <a:pt x="6916297" y="0"/>
                </a:lnTo>
                <a:lnTo>
                  <a:pt x="6916297" y="6495282"/>
                </a:lnTo>
                <a:lnTo>
                  <a:pt x="0" y="6495282"/>
                </a:lnTo>
                <a:lnTo>
                  <a:pt x="0" y="0"/>
                </a:lnTo>
                <a:close/>
              </a:path>
            </a:pathLst>
          </a:custGeom>
          <a:blipFill>
            <a:blip r:embed="rId2"/>
            <a:stretch>
              <a:fillRect b="-23370"/>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933450"/>
            <a:ext cx="13802929"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Working with Tables</a:t>
            </a:r>
          </a:p>
        </p:txBody>
      </p:sp>
      <p:sp>
        <p:nvSpPr>
          <p:cNvPr id="2" name="Freeform 2" descr="data.census.gov table B25004 Vacancy States"/>
          <p:cNvSpPr/>
          <p:nvPr/>
        </p:nvSpPr>
        <p:spPr>
          <a:xfrm>
            <a:off x="148849" y="3030941"/>
            <a:ext cx="9824329" cy="5265476"/>
          </a:xfrm>
          <a:custGeom>
            <a:avLst/>
            <a:gdLst/>
            <a:ahLst/>
            <a:cxnLst/>
            <a:rect l="l" t="t" r="r" b="b"/>
            <a:pathLst>
              <a:path w="9824329" h="5265476">
                <a:moveTo>
                  <a:pt x="0" y="0"/>
                </a:moveTo>
                <a:lnTo>
                  <a:pt x="9824329" y="0"/>
                </a:lnTo>
                <a:lnTo>
                  <a:pt x="9824329" y="5265476"/>
                </a:lnTo>
                <a:lnTo>
                  <a:pt x="0" y="5265476"/>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73871" y="2201081"/>
            <a:ext cx="7526533" cy="7458075"/>
          </a:xfrm>
          <a:prstGeom prst="rect">
            <a:avLst/>
          </a:prstGeom>
        </p:spPr>
        <p:txBody>
          <a:bodyPr lIns="0" tIns="0" rIns="0" bIns="0" rtlCol="0" anchor="t">
            <a:spAutoFit/>
          </a:bodyPr>
          <a:lstStyle/>
          <a:p>
            <a:pPr marL="647702" lvl="1" indent="-323851" algn="l">
              <a:lnSpc>
                <a:spcPts val="4200"/>
              </a:lnSpc>
              <a:buAutoNum type="arabicPeriod"/>
            </a:pPr>
            <a:r>
              <a:rPr lang="en-US" sz="3000" spc="120">
                <a:solidFill>
                  <a:srgbClr val="FAFAFF"/>
                </a:solidFill>
                <a:latin typeface="Didact Gothic"/>
                <a:ea typeface="Didact Gothic"/>
                <a:cs typeface="Didact Gothic"/>
                <a:sym typeface="Didact Gothic"/>
              </a:rPr>
              <a:t>Select Tables in the menu to view list of available tables</a:t>
            </a:r>
          </a:p>
          <a:p>
            <a:pPr marL="647702" lvl="1" indent="-323851" algn="l">
              <a:lnSpc>
                <a:spcPts val="4200"/>
              </a:lnSpc>
              <a:buAutoNum type="arabicPeriod"/>
            </a:pPr>
            <a:r>
              <a:rPr lang="en-US" sz="3000" spc="120">
                <a:solidFill>
                  <a:srgbClr val="FAFAFF"/>
                </a:solidFill>
                <a:latin typeface="Didact Gothic"/>
                <a:ea typeface="Didact Gothic"/>
                <a:cs typeface="Didact Gothic"/>
                <a:sym typeface="Didact Gothic"/>
              </a:rPr>
              <a:t>Select the table to work with</a:t>
            </a:r>
          </a:p>
          <a:p>
            <a:pPr marL="647702" lvl="1" indent="-323851" algn="l">
              <a:lnSpc>
                <a:spcPts val="4200"/>
              </a:lnSpc>
              <a:buAutoNum type="arabicPeriod"/>
            </a:pPr>
            <a:r>
              <a:rPr lang="en-US" sz="3000" spc="120">
                <a:solidFill>
                  <a:srgbClr val="FAFAFF"/>
                </a:solidFill>
                <a:latin typeface="Didact Gothic"/>
                <a:ea typeface="Didact Gothic"/>
                <a:cs typeface="Didact Gothic"/>
                <a:sym typeface="Didact Gothic"/>
              </a:rPr>
              <a:t>Edit Geos, Years, Topics if desired/available</a:t>
            </a:r>
          </a:p>
          <a:p>
            <a:pPr algn="l">
              <a:lnSpc>
                <a:spcPts val="4200"/>
              </a:lnSpc>
            </a:pPr>
            <a:endParaRPr lang="en-US" sz="3000" spc="120">
              <a:solidFill>
                <a:srgbClr val="FAFAFF"/>
              </a:solidFill>
              <a:latin typeface="Didact Gothic"/>
              <a:ea typeface="Didact Gothic"/>
              <a:cs typeface="Didact Gothic"/>
              <a:sym typeface="Didact Gothic"/>
            </a:endParaRPr>
          </a:p>
          <a:p>
            <a:pPr algn="l">
              <a:lnSpc>
                <a:spcPts val="4200"/>
              </a:lnSpc>
            </a:pPr>
            <a:r>
              <a:rPr lang="en-US" sz="3000" spc="120">
                <a:solidFill>
                  <a:srgbClr val="FAFAFF"/>
                </a:solidFill>
                <a:latin typeface="Didact Gothic"/>
                <a:ea typeface="Didact Gothic"/>
                <a:cs typeface="Didact Gothic"/>
                <a:sym typeface="Didact Gothic"/>
              </a:rPr>
              <a:t>Customization</a:t>
            </a:r>
          </a:p>
          <a:p>
            <a:pPr marL="647702" lvl="1" indent="-323851" algn="l">
              <a:lnSpc>
                <a:spcPts val="4200"/>
              </a:lnSpc>
              <a:buFont typeface="Arial"/>
              <a:buChar char="•"/>
            </a:pPr>
            <a:r>
              <a:rPr lang="en-US" sz="3000" spc="120">
                <a:solidFill>
                  <a:srgbClr val="FAFAFF"/>
                </a:solidFill>
                <a:latin typeface="Didact Gothic"/>
                <a:ea typeface="Didact Gothic"/>
                <a:cs typeface="Didact Gothic"/>
                <a:sym typeface="Didact Gothic"/>
              </a:rPr>
              <a:t>Hide: select columns to hide</a:t>
            </a:r>
          </a:p>
          <a:p>
            <a:pPr marL="647702" lvl="1" indent="-323851" algn="l">
              <a:lnSpc>
                <a:spcPts val="4200"/>
              </a:lnSpc>
              <a:buFont typeface="Arial"/>
              <a:buChar char="•"/>
            </a:pPr>
            <a:r>
              <a:rPr lang="en-US" sz="3000" spc="120">
                <a:solidFill>
                  <a:srgbClr val="FAFAFF"/>
                </a:solidFill>
                <a:latin typeface="Didact Gothic"/>
                <a:ea typeface="Didact Gothic"/>
                <a:cs typeface="Didact Gothic"/>
                <a:sym typeface="Didact Gothic"/>
              </a:rPr>
              <a:t>Transpose: switch rows and columns</a:t>
            </a:r>
          </a:p>
          <a:p>
            <a:pPr marL="647702" lvl="1" indent="-323851" algn="l">
              <a:lnSpc>
                <a:spcPts val="4200"/>
              </a:lnSpc>
              <a:buFont typeface="Arial"/>
              <a:buChar char="•"/>
            </a:pPr>
            <a:r>
              <a:rPr lang="en-US" sz="3000" spc="120">
                <a:solidFill>
                  <a:srgbClr val="FAFAFF"/>
                </a:solidFill>
                <a:latin typeface="Didact Gothic"/>
                <a:ea typeface="Didact Gothic"/>
                <a:cs typeface="Didact Gothic"/>
                <a:sym typeface="Didact Gothic"/>
              </a:rPr>
              <a:t>Margin of Error: hide or include margin of error columns</a:t>
            </a:r>
          </a:p>
          <a:p>
            <a:pPr marL="647702" lvl="1" indent="-323851" algn="l">
              <a:lnSpc>
                <a:spcPts val="4200"/>
              </a:lnSpc>
              <a:buFont typeface="Arial"/>
              <a:buChar char="•"/>
            </a:pPr>
            <a:r>
              <a:rPr lang="en-US" sz="3000" spc="120">
                <a:solidFill>
                  <a:srgbClr val="FAFAFF"/>
                </a:solidFill>
                <a:latin typeface="Didact Gothic"/>
                <a:ea typeface="Didact Gothic"/>
                <a:cs typeface="Didact Gothic"/>
                <a:sym typeface="Didact Gothic"/>
              </a:rPr>
              <a:t>Excel/CSV/Zip: export format options</a:t>
            </a:r>
          </a:p>
          <a:p>
            <a:pPr marL="647702" lvl="1" indent="-323851" algn="l">
              <a:lnSpc>
                <a:spcPts val="4200"/>
              </a:lnSpc>
              <a:buFont typeface="Arial"/>
              <a:buChar char="•"/>
            </a:pPr>
            <a:r>
              <a:rPr lang="en-US" sz="3000" spc="120">
                <a:solidFill>
                  <a:srgbClr val="FAFAFF"/>
                </a:solidFill>
                <a:latin typeface="Didact Gothic"/>
                <a:ea typeface="Didact Gothic"/>
                <a:cs typeface="Didact Gothic"/>
                <a:sym typeface="Didact Gothic"/>
              </a:rPr>
              <a:t>Map: switch to map view</a:t>
            </a:r>
          </a:p>
          <a:p>
            <a:pPr algn="l">
              <a:lnSpc>
                <a:spcPts val="4200"/>
              </a:lnSpc>
            </a:pPr>
            <a:endParaRPr lang="en-US" sz="3000" spc="120">
              <a:solidFill>
                <a:srgbClr val="FAFAFF"/>
              </a:solidFill>
              <a:latin typeface="Didact Gothic"/>
              <a:ea typeface="Didact Gothic"/>
              <a:cs typeface="Didact Gothic"/>
              <a:sym typeface="Didact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1028700" y="933450"/>
            <a:ext cx="13802929"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Working with Maps</a:t>
            </a:r>
          </a:p>
        </p:txBody>
      </p:sp>
      <p:sp>
        <p:nvSpPr>
          <p:cNvPr id="6" name="TextBox 6"/>
          <p:cNvSpPr txBox="1"/>
          <p:nvPr/>
        </p:nvSpPr>
        <p:spPr>
          <a:xfrm>
            <a:off x="367149" y="2277791"/>
            <a:ext cx="7815029" cy="7184390"/>
          </a:xfrm>
          <a:prstGeom prst="rect">
            <a:avLst/>
          </a:prstGeom>
        </p:spPr>
        <p:txBody>
          <a:bodyPr lIns="0" tIns="0" rIns="0" bIns="0" rtlCol="0" anchor="t">
            <a:spAutoFit/>
          </a:bodyPr>
          <a:lstStyle/>
          <a:p>
            <a:pPr marL="626111" lvl="1" indent="-313055" algn="l">
              <a:lnSpc>
                <a:spcPts val="4060"/>
              </a:lnSpc>
              <a:buAutoNum type="arabicPeriod"/>
            </a:pPr>
            <a:r>
              <a:rPr lang="en-US" sz="2900" spc="116">
                <a:solidFill>
                  <a:srgbClr val="FAFAFF"/>
                </a:solidFill>
                <a:latin typeface="Didact Gothic"/>
                <a:ea typeface="Didact Gothic"/>
                <a:cs typeface="Didact Gothic"/>
                <a:sym typeface="Didact Gothic"/>
              </a:rPr>
              <a:t>Select Maps in the menu to view list of available maps</a:t>
            </a:r>
          </a:p>
          <a:p>
            <a:pPr marL="626111" lvl="1" indent="-313055" algn="l">
              <a:lnSpc>
                <a:spcPts val="4060"/>
              </a:lnSpc>
              <a:buAutoNum type="arabicPeriod"/>
            </a:pPr>
            <a:r>
              <a:rPr lang="en-US" sz="2900" spc="116">
                <a:solidFill>
                  <a:srgbClr val="FAFAFF"/>
                </a:solidFill>
                <a:latin typeface="Didact Gothic"/>
                <a:ea typeface="Didact Gothic"/>
                <a:cs typeface="Didact Gothic"/>
                <a:sym typeface="Didact Gothic"/>
              </a:rPr>
              <a:t>Select the table to work with</a:t>
            </a:r>
          </a:p>
          <a:p>
            <a:pPr marL="626111" lvl="1" indent="-313055" algn="l">
              <a:lnSpc>
                <a:spcPts val="4060"/>
              </a:lnSpc>
              <a:buAutoNum type="arabicPeriod"/>
            </a:pPr>
            <a:r>
              <a:rPr lang="en-US" sz="2900" spc="116">
                <a:solidFill>
                  <a:srgbClr val="FAFAFF"/>
                </a:solidFill>
                <a:latin typeface="Didact Gothic"/>
                <a:ea typeface="Didact Gothic"/>
                <a:cs typeface="Didact Gothic"/>
                <a:sym typeface="Didact Gothic"/>
              </a:rPr>
              <a:t>Choose the Variable(s) you want to map</a:t>
            </a:r>
          </a:p>
          <a:p>
            <a:pPr algn="l">
              <a:lnSpc>
                <a:spcPts val="4060"/>
              </a:lnSpc>
            </a:pPr>
            <a:endParaRPr lang="en-US" sz="2900" spc="116">
              <a:solidFill>
                <a:srgbClr val="FAFAFF"/>
              </a:solidFill>
              <a:latin typeface="Didact Gothic"/>
              <a:ea typeface="Didact Gothic"/>
              <a:cs typeface="Didact Gothic"/>
              <a:sym typeface="Didact Gothic"/>
            </a:endParaRPr>
          </a:p>
          <a:p>
            <a:pPr algn="l">
              <a:lnSpc>
                <a:spcPts val="4060"/>
              </a:lnSpc>
            </a:pPr>
            <a:r>
              <a:rPr lang="en-US" sz="2900" spc="116">
                <a:solidFill>
                  <a:srgbClr val="FAFAFF"/>
                </a:solidFill>
                <a:latin typeface="Didact Gothic"/>
                <a:ea typeface="Didact Gothic"/>
                <a:cs typeface="Didact Gothic"/>
                <a:sym typeface="Didact Gothic"/>
              </a:rPr>
              <a:t>Customization</a:t>
            </a:r>
          </a:p>
          <a:p>
            <a:pPr marL="626111" lvl="1" indent="-313055" algn="l">
              <a:lnSpc>
                <a:spcPts val="4060"/>
              </a:lnSpc>
              <a:buFont typeface="Arial"/>
              <a:buChar char="•"/>
            </a:pPr>
            <a:r>
              <a:rPr lang="en-US" sz="2900" spc="116">
                <a:solidFill>
                  <a:srgbClr val="FAFAFF"/>
                </a:solidFill>
                <a:latin typeface="Didact Gothic"/>
                <a:ea typeface="Didact Gothic"/>
                <a:cs typeface="Didact Gothic"/>
                <a:sym typeface="Didact Gothic"/>
              </a:rPr>
              <a:t>Select: manually select additional geographies</a:t>
            </a:r>
          </a:p>
          <a:p>
            <a:pPr marL="626111" lvl="1" indent="-313055" algn="l">
              <a:lnSpc>
                <a:spcPts val="4060"/>
              </a:lnSpc>
              <a:buFont typeface="Arial"/>
              <a:buChar char="•"/>
            </a:pPr>
            <a:r>
              <a:rPr lang="en-US" sz="2900" spc="116">
                <a:solidFill>
                  <a:srgbClr val="FAFAFF"/>
                </a:solidFill>
                <a:latin typeface="Didact Gothic"/>
                <a:ea typeface="Didact Gothic"/>
                <a:cs typeface="Didact Gothic"/>
                <a:sym typeface="Didact Gothic"/>
              </a:rPr>
              <a:t>Basemap: basic, detailed, none</a:t>
            </a:r>
          </a:p>
          <a:p>
            <a:pPr marL="626111" lvl="1" indent="-313055" algn="l">
              <a:lnSpc>
                <a:spcPts val="4060"/>
              </a:lnSpc>
              <a:buFont typeface="Arial"/>
              <a:buChar char="•"/>
            </a:pPr>
            <a:r>
              <a:rPr lang="en-US" sz="2900" spc="116">
                <a:solidFill>
                  <a:srgbClr val="FAFAFF"/>
                </a:solidFill>
                <a:latin typeface="Didact Gothic"/>
                <a:ea typeface="Didact Gothic"/>
                <a:cs typeface="Didact Gothic"/>
                <a:sym typeface="Didact Gothic"/>
              </a:rPr>
              <a:t>Boundaries: add additional boundary lines</a:t>
            </a:r>
          </a:p>
          <a:p>
            <a:pPr marL="626111" lvl="1" indent="-313055" algn="l">
              <a:lnSpc>
                <a:spcPts val="4060"/>
              </a:lnSpc>
              <a:buFont typeface="Arial"/>
              <a:buChar char="•"/>
            </a:pPr>
            <a:r>
              <a:rPr lang="en-US" sz="2900" spc="116">
                <a:solidFill>
                  <a:srgbClr val="FAFAFF"/>
                </a:solidFill>
                <a:latin typeface="Didact Gothic"/>
                <a:ea typeface="Didact Gothic"/>
                <a:cs typeface="Didact Gothic"/>
                <a:sym typeface="Didact Gothic"/>
              </a:rPr>
              <a:t>Colors: change color and transparency</a:t>
            </a:r>
          </a:p>
          <a:p>
            <a:pPr marL="626111" lvl="1" indent="-313055" algn="l">
              <a:lnSpc>
                <a:spcPts val="4060"/>
              </a:lnSpc>
              <a:buFont typeface="Arial"/>
              <a:buChar char="•"/>
            </a:pPr>
            <a:r>
              <a:rPr lang="en-US" sz="2900" spc="116">
                <a:solidFill>
                  <a:srgbClr val="FAFAFF"/>
                </a:solidFill>
                <a:latin typeface="Didact Gothic"/>
                <a:ea typeface="Didact Gothic"/>
                <a:cs typeface="Didact Gothic"/>
                <a:sym typeface="Didact Gothic"/>
              </a:rPr>
              <a:t>Table: view underlaying map data in table format</a:t>
            </a:r>
          </a:p>
        </p:txBody>
      </p:sp>
      <p:sp>
        <p:nvSpPr>
          <p:cNvPr id="2" name="Freeform 2" descr="Example map on data.census.gov"/>
          <p:cNvSpPr/>
          <p:nvPr/>
        </p:nvSpPr>
        <p:spPr>
          <a:xfrm>
            <a:off x="8458200" y="1754294"/>
            <a:ext cx="10350370" cy="6778412"/>
          </a:xfrm>
          <a:custGeom>
            <a:avLst/>
            <a:gdLst/>
            <a:ahLst/>
            <a:cxnLst/>
            <a:rect l="l" t="t" r="r" b="b"/>
            <a:pathLst>
              <a:path w="10350370" h="6778412">
                <a:moveTo>
                  <a:pt x="0" y="0"/>
                </a:moveTo>
                <a:lnTo>
                  <a:pt x="10350370" y="0"/>
                </a:lnTo>
                <a:lnTo>
                  <a:pt x="10350370" y="6778412"/>
                </a:lnTo>
                <a:lnTo>
                  <a:pt x="0" y="677841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814536" y="933450"/>
            <a:ext cx="5049441"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Did you know?</a:t>
            </a:r>
          </a:p>
        </p:txBody>
      </p:sp>
      <p:sp>
        <p:nvSpPr>
          <p:cNvPr id="4" name="TextBox 4"/>
          <p:cNvSpPr txBox="1"/>
          <p:nvPr/>
        </p:nvSpPr>
        <p:spPr>
          <a:xfrm>
            <a:off x="1028700" y="2429192"/>
            <a:ext cx="6804231" cy="6722931"/>
          </a:xfrm>
          <a:prstGeom prst="rect">
            <a:avLst/>
          </a:prstGeom>
        </p:spPr>
        <p:txBody>
          <a:bodyPr lIns="0" tIns="0" rIns="0" bIns="0" rtlCol="0" anchor="t">
            <a:spAutoFit/>
          </a:bodyPr>
          <a:lstStyle/>
          <a:p>
            <a:pPr algn="l">
              <a:lnSpc>
                <a:spcPts val="4759"/>
              </a:lnSpc>
            </a:pPr>
            <a:r>
              <a:rPr lang="en-US" sz="3399" spc="135" dirty="0">
                <a:solidFill>
                  <a:srgbClr val="FAFAFF"/>
                </a:solidFill>
                <a:latin typeface="Didact Gothic"/>
                <a:ea typeface="Didact Gothic"/>
                <a:cs typeface="Didact Gothic"/>
                <a:sym typeface="Didact Gothic"/>
              </a:rPr>
              <a:t>The Census website hosts several other </a:t>
            </a:r>
            <a:r>
              <a:rPr lang="en-US" sz="3399" u="sng" spc="135" dirty="0">
                <a:solidFill>
                  <a:schemeClr val="bg1"/>
                </a:solidFill>
                <a:latin typeface="Didact Gothic"/>
                <a:ea typeface="Didact Gothic"/>
                <a:cs typeface="Didact Gothic"/>
                <a:sym typeface="Didact Gothic"/>
                <a:hlinkClick r:id="rId2" tooltip="https://www.census.gov/data/data-tools.html">
                  <a:extLst>
                    <a:ext uri="{A12FA001-AC4F-418D-AE19-62706E023703}">
                      <ahyp:hlinkClr xmlns:ahyp="http://schemas.microsoft.com/office/drawing/2018/hyperlinkcolor" val="tx"/>
                    </a:ext>
                  </a:extLst>
                </a:hlinkClick>
              </a:rPr>
              <a:t>data tools and apps</a:t>
            </a:r>
            <a:r>
              <a:rPr lang="en-US" sz="3399" spc="135" dirty="0">
                <a:solidFill>
                  <a:schemeClr val="bg1"/>
                </a:solidFill>
                <a:latin typeface="Didact Gothic"/>
                <a:ea typeface="Didact Gothic"/>
                <a:cs typeface="Didact Gothic"/>
                <a:sym typeface="Didact Gothic"/>
              </a:rPr>
              <a:t> </a:t>
            </a:r>
            <a:r>
              <a:rPr lang="en-US" sz="3399" spc="135" dirty="0">
                <a:solidFill>
                  <a:srgbClr val="FAFAFF"/>
                </a:solidFill>
                <a:latin typeface="Didact Gothic"/>
                <a:ea typeface="Didact Gothic"/>
                <a:cs typeface="Didact Gothic"/>
                <a:sym typeface="Didact Gothic"/>
              </a:rPr>
              <a:t>that use interactive applications to get statistics from multiple surveys.</a:t>
            </a:r>
          </a:p>
          <a:p>
            <a:pPr algn="l">
              <a:lnSpc>
                <a:spcPts val="4759"/>
              </a:lnSpc>
            </a:pPr>
            <a:endParaRPr lang="en-US" sz="3399" spc="135" dirty="0">
              <a:solidFill>
                <a:srgbClr val="FAFAFF"/>
              </a:solidFill>
              <a:latin typeface="Didact Gothic"/>
              <a:ea typeface="Didact Gothic"/>
              <a:cs typeface="Didact Gothic"/>
              <a:sym typeface="Didact Gothic"/>
            </a:endParaRPr>
          </a:p>
          <a:p>
            <a:pPr algn="l">
              <a:lnSpc>
                <a:spcPts val="4759"/>
              </a:lnSpc>
            </a:pPr>
            <a:r>
              <a:rPr lang="en-US" sz="3399" spc="135" dirty="0">
                <a:solidFill>
                  <a:srgbClr val="FAFAFF"/>
                </a:solidFill>
                <a:latin typeface="Didact Gothic"/>
                <a:ea typeface="Didact Gothic"/>
                <a:cs typeface="Didact Gothic"/>
                <a:sym typeface="Didact Gothic"/>
              </a:rPr>
              <a:t>Highlights:</a:t>
            </a:r>
          </a:p>
          <a:p>
            <a:pPr marL="734059" lvl="1" indent="-367030" algn="l">
              <a:lnSpc>
                <a:spcPts val="4759"/>
              </a:lnSpc>
              <a:buFont typeface="Arial"/>
              <a:buChar char="•"/>
            </a:pPr>
            <a:r>
              <a:rPr lang="en-US" sz="3399" u="sng" spc="135" dirty="0">
                <a:solidFill>
                  <a:schemeClr val="bg1"/>
                </a:solid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Visualizations</a:t>
            </a:r>
            <a:endParaRPr lang="en-US" sz="3399" u="sng" spc="135" dirty="0">
              <a:solidFill>
                <a:srgbClr val="0000FF"/>
              </a:solidFill>
              <a:latin typeface="Didact Gothic"/>
              <a:ea typeface="Didact Gothic"/>
              <a:cs typeface="Didact Gothic"/>
              <a:sym typeface="Didact Gothic"/>
              <a:hlinkClick r:id="rId4" tooltip="https://www.census.gov/quickfacts/fact/table/US/PST045221">
                <a:extLst>
                  <a:ext uri="{A12FA001-AC4F-418D-AE19-62706E023703}">
                    <ahyp:hlinkClr xmlns:ahyp="http://schemas.microsoft.com/office/drawing/2018/hyperlinkcolor" val="tx"/>
                  </a:ext>
                </a:extLst>
              </a:hlinkClick>
            </a:endParaRPr>
          </a:p>
          <a:p>
            <a:pPr marL="734059" lvl="1" indent="-367030" algn="l">
              <a:lnSpc>
                <a:spcPts val="4759"/>
              </a:lnSpc>
              <a:buFont typeface="Arial"/>
              <a:buChar char="•"/>
            </a:pPr>
            <a:r>
              <a:rPr lang="en-US" sz="3399" u="sng" spc="135" dirty="0">
                <a:solidFill>
                  <a:schemeClr val="bg1"/>
                </a:solidFill>
                <a:latin typeface="Didact Gothic"/>
                <a:ea typeface="Didact Gothic"/>
                <a:cs typeface="Didact Gothic"/>
                <a:sym typeface="Didact Gothic"/>
                <a:hlinkClick r:id="rId4" tooltip="https://www.census.gov/quickfacts/fact/table/US/PST045221">
                  <a:extLst>
                    <a:ext uri="{A12FA001-AC4F-418D-AE19-62706E023703}">
                      <ahyp:hlinkClr xmlns:ahyp="http://schemas.microsoft.com/office/drawing/2018/hyperlinkcolor" val="tx"/>
                    </a:ext>
                  </a:extLst>
                </a:hlinkClick>
              </a:rPr>
              <a:t>QuickFacts</a:t>
            </a:r>
          </a:p>
          <a:p>
            <a:pPr marL="734059" lvl="1" indent="-367030" algn="l">
              <a:lnSpc>
                <a:spcPts val="4759"/>
              </a:lnSpc>
              <a:buFont typeface="Arial"/>
              <a:buChar char="•"/>
            </a:pPr>
            <a:r>
              <a:rPr lang="en-US" sz="3399" u="sng" spc="135" dirty="0">
                <a:solidFill>
                  <a:schemeClr val="bg1"/>
                </a:solidFill>
                <a:latin typeface="Didact Gothic"/>
                <a:ea typeface="Didact Gothic"/>
                <a:cs typeface="Didact Gothic"/>
                <a:sym typeface="Didact Gothic"/>
                <a:hlinkClick r:id="rId5" tooltip="https://experience.arcgis.com/experience/13a111e06ad242fba0fb62f25199c7dd/page/Page-1/">
                  <a:extLst>
                    <a:ext uri="{A12FA001-AC4F-418D-AE19-62706E023703}">
                      <ahyp:hlinkClr xmlns:ahyp="http://schemas.microsoft.com/office/drawing/2018/hyperlinkcolor" val="tx"/>
                    </a:ext>
                  </a:extLst>
                </a:hlinkClick>
              </a:rPr>
              <a:t>My Community Explorer</a:t>
            </a:r>
          </a:p>
          <a:p>
            <a:pPr marL="734059" lvl="1" indent="-367030" algn="l">
              <a:lnSpc>
                <a:spcPts val="4759"/>
              </a:lnSpc>
              <a:buFont typeface="Arial"/>
              <a:buChar char="•"/>
            </a:pPr>
            <a:r>
              <a:rPr lang="en-US" sz="3399" u="sng" spc="135" dirty="0">
                <a:solidFill>
                  <a:schemeClr val="bg1"/>
                </a:solidFill>
                <a:latin typeface="Didact Gothic"/>
                <a:ea typeface="Didact Gothic"/>
                <a:cs typeface="Didact Gothic"/>
                <a:sym typeface="Didact Gothic"/>
                <a:hlinkClick r:id="rId6" tooltip="https://www.census.gov/data/data-tools/cbb.html">
                  <a:extLst>
                    <a:ext uri="{A12FA001-AC4F-418D-AE19-62706E023703}">
                      <ahyp:hlinkClr xmlns:ahyp="http://schemas.microsoft.com/office/drawing/2018/hyperlinkcolor" val="tx"/>
                    </a:ext>
                  </a:extLst>
                </a:hlinkClick>
              </a:rPr>
              <a:t>Census Business Builder</a:t>
            </a:r>
          </a:p>
        </p:txBody>
      </p:sp>
      <p:sp>
        <p:nvSpPr>
          <p:cNvPr id="2" name="Freeform 2" descr="Data tools screenshot from census.gov"/>
          <p:cNvSpPr/>
          <p:nvPr/>
        </p:nvSpPr>
        <p:spPr>
          <a:xfrm>
            <a:off x="8256658" y="1943299"/>
            <a:ext cx="15770773" cy="6400401"/>
          </a:xfrm>
          <a:custGeom>
            <a:avLst/>
            <a:gdLst/>
            <a:ahLst/>
            <a:cxnLst/>
            <a:rect l="l" t="t" r="r" b="b"/>
            <a:pathLst>
              <a:path w="15770773" h="6400401">
                <a:moveTo>
                  <a:pt x="0" y="0"/>
                </a:moveTo>
                <a:lnTo>
                  <a:pt x="15770773" y="0"/>
                </a:lnTo>
                <a:lnTo>
                  <a:pt x="15770773" y="6400402"/>
                </a:lnTo>
                <a:lnTo>
                  <a:pt x="0" y="6400402"/>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963111" y="933450"/>
            <a:ext cx="6339245"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Indigenous Peoples</a:t>
            </a:r>
          </a:p>
        </p:txBody>
      </p:sp>
      <p:sp>
        <p:nvSpPr>
          <p:cNvPr id="3" name="TextBox 3"/>
          <p:cNvSpPr txBox="1"/>
          <p:nvPr/>
        </p:nvSpPr>
        <p:spPr>
          <a:xfrm>
            <a:off x="1028700" y="2429192"/>
            <a:ext cx="16230600" cy="5726055"/>
          </a:xfrm>
          <a:prstGeom prst="rect">
            <a:avLst/>
          </a:prstGeom>
        </p:spPr>
        <p:txBody>
          <a:bodyPr lIns="0" tIns="0" rIns="0" bIns="0" rtlCol="0" anchor="t">
            <a:spAutoFit/>
          </a:bodyPr>
          <a:lstStyle/>
          <a:p>
            <a:pPr algn="l">
              <a:lnSpc>
                <a:spcPts val="4480"/>
              </a:lnSpc>
            </a:pPr>
            <a:r>
              <a:rPr lang="en-US" sz="3200" spc="128" dirty="0">
                <a:solidFill>
                  <a:srgbClr val="FAFAFF"/>
                </a:solidFill>
                <a:latin typeface="Didact Gothic"/>
                <a:ea typeface="Didact Gothic"/>
                <a:cs typeface="Didact Gothic"/>
                <a:sym typeface="Didact Gothic"/>
              </a:rPr>
              <a:t>American Indian Tribal geographies are available through data.census.gov. Additional resources are listed below.</a:t>
            </a:r>
          </a:p>
          <a:p>
            <a:pPr algn="l">
              <a:lnSpc>
                <a:spcPts val="4480"/>
              </a:lnSpc>
            </a:pPr>
            <a:endParaRPr lang="en-US" sz="3200" spc="128" dirty="0">
              <a:solidFill>
                <a:srgbClr val="FAFAFF"/>
              </a:solidFill>
              <a:latin typeface="Didact Gothic"/>
              <a:ea typeface="Didact Gothic"/>
              <a:cs typeface="Didact Gothic"/>
              <a:sym typeface="Didact Gothic"/>
            </a:endParaRPr>
          </a:p>
          <a:p>
            <a:pPr algn="l">
              <a:lnSpc>
                <a:spcPts val="4480"/>
              </a:lnSpc>
            </a:pPr>
            <a:r>
              <a:rPr lang="en-US" sz="3200" u="sng" spc="128" dirty="0">
                <a:solidFill>
                  <a:schemeClr val="bg1"/>
                </a:solidFill>
                <a:latin typeface="Didact Gothic"/>
                <a:ea typeface="Didact Gothic"/>
                <a:cs typeface="Didact Gothic"/>
                <a:sym typeface="Didact Gothic"/>
                <a:hlinkClick r:id="rId2" tooltip="https://www.census.gov/tribal/">
                  <a:extLst>
                    <a:ext uri="{A12FA001-AC4F-418D-AE19-62706E023703}">
                      <ahyp:hlinkClr xmlns:ahyp="http://schemas.microsoft.com/office/drawing/2018/hyperlinkcolor" val="tx"/>
                    </a:ext>
                  </a:extLst>
                </a:hlinkClick>
              </a:rPr>
              <a:t>My Tribal Area</a:t>
            </a:r>
            <a:r>
              <a:rPr lang="en-US" sz="3200" spc="128" dirty="0">
                <a:solidFill>
                  <a:schemeClr val="bg1"/>
                </a:solidFill>
                <a:latin typeface="Didact Gothic"/>
                <a:ea typeface="Didact Gothic"/>
                <a:cs typeface="Didact Gothic"/>
                <a:sym typeface="Didact Gothic"/>
              </a:rPr>
              <a:t>: My Tribal Area gives you quick and easy access to selected statistics from the </a:t>
            </a:r>
            <a:r>
              <a:rPr lang="en-US" sz="3200" spc="128" dirty="0">
                <a:solidFill>
                  <a:schemeClr val="bg1"/>
                </a:solidFill>
                <a:latin typeface="Didact Gothic"/>
                <a:ea typeface="Didact Gothic"/>
                <a:cs typeface="Didact Gothic"/>
                <a:sym typeface="Didact Gothic"/>
                <a:hlinkClick r:id="rId3" tooltip="https://www.census.gov/programs-surveys/acs/about.html">
                  <a:extLst>
                    <a:ext uri="{A12FA001-AC4F-418D-AE19-62706E023703}">
                      <ahyp:hlinkClr xmlns:ahyp="http://schemas.microsoft.com/office/drawing/2018/hyperlinkcolor" val="tx"/>
                    </a:ext>
                  </a:extLst>
                </a:hlinkClick>
              </a:rPr>
              <a:t>American Community Survey</a:t>
            </a:r>
            <a:r>
              <a:rPr lang="en-US" sz="3200" spc="128" dirty="0">
                <a:solidFill>
                  <a:schemeClr val="bg1"/>
                </a:solidFill>
                <a:latin typeface="Didact Gothic"/>
                <a:ea typeface="Didact Gothic"/>
                <a:cs typeface="Didact Gothic"/>
                <a:sym typeface="Didact Gothic"/>
              </a:rPr>
              <a:t> (ACS). The ACS provides detailed demographic, social, economic, and housing statistics every year for the nation's communities.</a:t>
            </a:r>
          </a:p>
          <a:p>
            <a:pPr algn="l">
              <a:lnSpc>
                <a:spcPts val="4480"/>
              </a:lnSpc>
            </a:pPr>
            <a:endParaRPr lang="en-US" sz="3200" spc="128" dirty="0">
              <a:solidFill>
                <a:schemeClr val="bg1"/>
              </a:solidFill>
              <a:latin typeface="Didact Gothic"/>
              <a:ea typeface="Didact Gothic"/>
              <a:cs typeface="Didact Gothic"/>
              <a:sym typeface="Didact Gothic"/>
            </a:endParaRPr>
          </a:p>
          <a:p>
            <a:pPr algn="l">
              <a:lnSpc>
                <a:spcPts val="4480"/>
              </a:lnSpc>
            </a:pPr>
            <a:r>
              <a:rPr lang="en-US" sz="3200" u="sng" spc="128" dirty="0">
                <a:solidFill>
                  <a:schemeClr val="bg1"/>
                </a:solidFill>
                <a:latin typeface="Didact Gothic"/>
                <a:ea typeface="Didact Gothic"/>
                <a:cs typeface="Didact Gothic"/>
                <a:sym typeface="Didact Gothic"/>
                <a:hlinkClick r:id="rId4" tooltip="https://www.census.gov/about/cong-gov-affairs/intergovernmental-affairs/tribal-aian.html">
                  <a:extLst>
                    <a:ext uri="{A12FA001-AC4F-418D-AE19-62706E023703}">
                      <ahyp:hlinkClr xmlns:ahyp="http://schemas.microsoft.com/office/drawing/2018/hyperlinkcolor" val="tx"/>
                    </a:ext>
                  </a:extLst>
                </a:hlinkClick>
              </a:rPr>
              <a:t>Intergovernmental Affairs: Tribal Affairs — American Indian and Alaska Native (AIAN)</a:t>
            </a:r>
            <a:r>
              <a:rPr lang="en-US" sz="3200" spc="128" dirty="0">
                <a:solidFill>
                  <a:schemeClr val="bg1"/>
                </a:solidFill>
                <a:latin typeface="Didact Gothic"/>
                <a:ea typeface="Didact Gothic"/>
                <a:cs typeface="Didact Gothic"/>
                <a:sym typeface="Didact Gothic"/>
              </a:rPr>
              <a:t>: </a:t>
            </a:r>
            <a:r>
              <a:rPr lang="en-US" sz="3200" spc="128" dirty="0">
                <a:solidFill>
                  <a:srgbClr val="FAFAFF"/>
                </a:solidFill>
                <a:latin typeface="Didact Gothic"/>
                <a:ea typeface="Didact Gothic"/>
                <a:cs typeface="Didact Gothic"/>
                <a:sym typeface="Didact Gothic"/>
              </a:rPr>
              <a:t>This website highlights the Census Bureau's relationship with tribal governments and provides important AIAN and tribal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2817899" y="4399684"/>
            <a:ext cx="3300930" cy="3782316"/>
          </a:xfrm>
          <a:custGeom>
            <a:avLst/>
            <a:gdLst/>
            <a:ahLst/>
            <a:cxnLst/>
            <a:rect l="l" t="t" r="r" b="b"/>
            <a:pathLst>
              <a:path w="3300930" h="3782316">
                <a:moveTo>
                  <a:pt x="0" y="0"/>
                </a:moveTo>
                <a:lnTo>
                  <a:pt x="3300930" y="0"/>
                </a:lnTo>
                <a:lnTo>
                  <a:pt x="3300930" y="3782316"/>
                </a:lnTo>
                <a:lnTo>
                  <a:pt x="0" y="37823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TextBox 3"/>
          <p:cNvSpPr txBox="1">
            <a:spLocks noGrp="1"/>
          </p:cNvSpPr>
          <p:nvPr>
            <p:ph type="title" idx="4294967295"/>
          </p:nvPr>
        </p:nvSpPr>
        <p:spPr>
          <a:xfrm>
            <a:off x="1028700" y="1316959"/>
            <a:ext cx="11121294"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Agenda</a:t>
            </a:r>
          </a:p>
        </p:txBody>
      </p:sp>
      <p:sp>
        <p:nvSpPr>
          <p:cNvPr id="4" name="TextBox 4"/>
          <p:cNvSpPr txBox="1"/>
          <p:nvPr/>
        </p:nvSpPr>
        <p:spPr>
          <a:xfrm>
            <a:off x="1302408" y="2791992"/>
            <a:ext cx="12496974" cy="4253729"/>
          </a:xfrm>
          <a:prstGeom prst="rect">
            <a:avLst/>
          </a:prstGeom>
        </p:spPr>
        <p:txBody>
          <a:bodyPr lIns="0" tIns="0" rIns="0" bIns="0" rtlCol="0" anchor="t">
            <a:spAutoFit/>
          </a:bodyPr>
          <a:lstStyle/>
          <a:p>
            <a:pPr marL="863596" lvl="1" indent="-431798" algn="l">
              <a:lnSpc>
                <a:spcPts val="5599"/>
              </a:lnSpc>
              <a:buFont typeface="Arial"/>
              <a:buChar char="•"/>
            </a:pPr>
            <a:r>
              <a:rPr lang="en-US" sz="3999" spc="159" dirty="0">
                <a:solidFill>
                  <a:srgbClr val="FAFAFF"/>
                </a:solidFill>
                <a:latin typeface="Didact Gothic"/>
                <a:ea typeface="Didact Gothic"/>
                <a:cs typeface="Didact Gothic"/>
                <a:sym typeface="Didact Gothic"/>
              </a:rPr>
              <a:t>Brief introduction to the U.S. Census Bureau surveys &amp; available geographies</a:t>
            </a:r>
          </a:p>
          <a:p>
            <a:pPr marL="863596" lvl="1" indent="-431798" algn="l">
              <a:lnSpc>
                <a:spcPts val="5599"/>
              </a:lnSpc>
              <a:buFont typeface="Arial"/>
              <a:buChar char="•"/>
            </a:pPr>
            <a:r>
              <a:rPr lang="en-US" sz="3999" spc="159" dirty="0">
                <a:solidFill>
                  <a:srgbClr val="FAFAFF"/>
                </a:solidFill>
                <a:latin typeface="Didact Gothic"/>
                <a:ea typeface="Didact Gothic"/>
                <a:cs typeface="Didact Gothic"/>
                <a:sym typeface="Didact Gothic"/>
              </a:rPr>
              <a:t>Overview of data.census.gov</a:t>
            </a:r>
          </a:p>
          <a:p>
            <a:pPr marL="1320796" lvl="2" indent="-431798">
              <a:lnSpc>
                <a:spcPts val="5599"/>
              </a:lnSpc>
              <a:buFont typeface="Arial"/>
              <a:buChar char="•"/>
            </a:pPr>
            <a:r>
              <a:rPr lang="en-US" sz="3200" spc="159" dirty="0">
                <a:solidFill>
                  <a:srgbClr val="FAFAFF"/>
                </a:solidFill>
                <a:latin typeface="Didact Gothic"/>
                <a:ea typeface="Didact Gothic"/>
                <a:cs typeface="Didact Gothic"/>
                <a:sym typeface="Didact Gothic"/>
              </a:rPr>
              <a:t>Additional Census tools</a:t>
            </a:r>
          </a:p>
          <a:p>
            <a:pPr marL="863596" lvl="1" indent="-431798" algn="l">
              <a:lnSpc>
                <a:spcPts val="5599"/>
              </a:lnSpc>
              <a:buFont typeface="Arial"/>
              <a:buChar char="•"/>
            </a:pPr>
            <a:r>
              <a:rPr lang="en-US" sz="3999" spc="159" dirty="0">
                <a:solidFill>
                  <a:srgbClr val="FAFAFF"/>
                </a:solidFill>
                <a:latin typeface="Didact Gothic"/>
                <a:ea typeface="Didact Gothic"/>
                <a:cs typeface="Didact Gothic"/>
                <a:sym typeface="Didact Gothic"/>
              </a:rPr>
              <a:t>Social Explorer tutorial</a:t>
            </a:r>
          </a:p>
          <a:p>
            <a:pPr marL="863596" lvl="1" indent="-431798" algn="l">
              <a:lnSpc>
                <a:spcPts val="5599"/>
              </a:lnSpc>
              <a:buFont typeface="Arial"/>
              <a:buChar char="•"/>
            </a:pPr>
            <a:r>
              <a:rPr lang="en-US" sz="3999" spc="159" dirty="0">
                <a:solidFill>
                  <a:srgbClr val="FAFAFF"/>
                </a:solidFill>
                <a:latin typeface="Didact Gothic"/>
                <a:ea typeface="Didact Gothic"/>
                <a:cs typeface="Didact Gothic"/>
                <a:sym typeface="Didact Gothic"/>
              </a:rPr>
              <a:t>Q&amp;A</a:t>
            </a:r>
          </a:p>
        </p:txBody>
      </p:sp>
      <p:sp>
        <p:nvSpPr>
          <p:cNvPr id="5" name="TextBox 5"/>
          <p:cNvSpPr txBox="1"/>
          <p:nvPr/>
        </p:nvSpPr>
        <p:spPr>
          <a:xfrm>
            <a:off x="1028700" y="8388351"/>
            <a:ext cx="10828610" cy="869949"/>
          </a:xfrm>
          <a:prstGeom prst="rect">
            <a:avLst/>
          </a:prstGeom>
        </p:spPr>
        <p:txBody>
          <a:bodyPr lIns="0" tIns="0" rIns="0" bIns="0" rtlCol="0" anchor="t">
            <a:spAutoFit/>
          </a:bodyPr>
          <a:lstStyle/>
          <a:p>
            <a:pPr algn="l">
              <a:lnSpc>
                <a:spcPts val="3500"/>
              </a:lnSpc>
            </a:pPr>
            <a:r>
              <a:rPr lang="en-US" sz="2500" i="1">
                <a:solidFill>
                  <a:srgbClr val="FAFAFF"/>
                </a:solidFill>
                <a:latin typeface="Canva Sans Italics"/>
                <a:ea typeface="Canva Sans Italics"/>
                <a:cs typeface="Canva Sans Italics"/>
                <a:sym typeface="Canva Sans Italics"/>
              </a:rPr>
              <a:t>Note: Due to time restrictions, this introduction session will focus on data from the Decennial Census and American Community Survey.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1666128" y="-247195"/>
            <a:ext cx="6926112" cy="10743361"/>
          </a:xfrm>
          <a:prstGeom prst="rect">
            <a:avLst/>
          </a:prstGeom>
          <a:solidFill>
            <a:srgbClr val="FAFAFF"/>
          </a:solidFill>
        </p:spPr>
        <p:txBody>
          <a:bodyPr/>
          <a:lstStyle/>
          <a:p>
            <a:endParaRPr lang="en-US"/>
          </a:p>
        </p:txBody>
      </p:sp>
      <p:sp>
        <p:nvSpPr>
          <p:cNvPr id="3" name="TextBox 3"/>
          <p:cNvSpPr txBox="1">
            <a:spLocks noGrp="1"/>
          </p:cNvSpPr>
          <p:nvPr>
            <p:ph type="title" idx="4294967295"/>
          </p:nvPr>
        </p:nvSpPr>
        <p:spPr>
          <a:xfrm>
            <a:off x="1028700" y="933450"/>
            <a:ext cx="9353264" cy="152092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2067"/>
              </a:lnSpc>
              <a:spcBef>
                <a:spcPts val="0"/>
              </a:spcBef>
              <a:spcAft>
                <a:spcPts val="0"/>
              </a:spcAft>
              <a:buClrTx/>
              <a:buSzTx/>
              <a:buFontTx/>
              <a:buNone/>
              <a:tabLst/>
              <a:defRPr/>
            </a:pPr>
            <a:r>
              <a:rPr kumimoji="0" lang="en-US" sz="9282" b="0" i="0" u="sng" strike="noStrike" kern="1200" cap="none" spc="-232" normalizeH="0" baseline="0" noProof="0" dirty="0">
                <a:ln>
                  <a:noFill/>
                </a:ln>
                <a:solidFill>
                  <a:schemeClr val="bg1"/>
                </a:solidFill>
                <a:effectLst/>
                <a:uLnTx/>
                <a:uFillTx/>
                <a:latin typeface="Cardo"/>
                <a:ea typeface="Cardo"/>
                <a:cs typeface="Cardo"/>
                <a:sym typeface="Cardo"/>
                <a:hlinkClick r:id="rId2" tooltip="https://research.lib.buffalo.edu/social-explorer">
                  <a:extLst>
                    <a:ext uri="{A12FA001-AC4F-418D-AE19-62706E023703}">
                      <ahyp:hlinkClr xmlns:ahyp="http://schemas.microsoft.com/office/drawing/2018/hyperlinkcolor" val="tx"/>
                    </a:ext>
                  </a:extLst>
                </a:hlinkClick>
              </a:rPr>
              <a:t>Social Explorer</a:t>
            </a:r>
          </a:p>
        </p:txBody>
      </p:sp>
      <p:grpSp>
        <p:nvGrpSpPr>
          <p:cNvPr id="4" name="Group 4">
            <a:extLst>
              <a:ext uri="{C183D7F6-B498-43B3-948B-1728B52AA6E4}">
                <adec:decorative xmlns:adec="http://schemas.microsoft.com/office/drawing/2017/decorative" val="1"/>
              </a:ext>
            </a:extLst>
          </p:cNvPr>
          <p:cNvGrpSpPr/>
          <p:nvPr/>
        </p:nvGrpSpPr>
        <p:grpSpPr>
          <a:xfrm>
            <a:off x="12227729" y="619964"/>
            <a:ext cx="5498669" cy="10958290"/>
            <a:chOff x="0" y="0"/>
            <a:chExt cx="7331559" cy="14611053"/>
          </a:xfrm>
        </p:grpSpPr>
        <p:sp>
          <p:nvSpPr>
            <p:cNvPr id="5" name="Freeform 5"/>
            <p:cNvSpPr/>
            <p:nvPr/>
          </p:nvSpPr>
          <p:spPr>
            <a:xfrm>
              <a:off x="0"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3886313"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0"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3886313"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0"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3886313"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0"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3886313"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rot="-10800000">
            <a:off x="13738075" y="5933444"/>
            <a:ext cx="5834906" cy="5834906"/>
            <a:chOff x="0" y="0"/>
            <a:chExt cx="7779875" cy="7779875"/>
          </a:xfrm>
        </p:grpSpPr>
        <p:sp>
          <p:nvSpPr>
            <p:cNvPr id="14" name="Freeform 14"/>
            <p:cNvSpPr/>
            <p:nvPr/>
          </p:nvSpPr>
          <p:spPr>
            <a:xfrm rot="2700000">
              <a:off x="1753385" y="525288"/>
              <a:ext cx="4273105" cy="6729299"/>
            </a:xfrm>
            <a:custGeom>
              <a:avLst/>
              <a:gdLst/>
              <a:ahLst/>
              <a:cxnLst/>
              <a:rect l="l" t="t" r="r" b="b"/>
              <a:pathLst>
                <a:path w="4273105" h="6729299">
                  <a:moveTo>
                    <a:pt x="0" y="0"/>
                  </a:moveTo>
                  <a:lnTo>
                    <a:pt x="4273105" y="0"/>
                  </a:lnTo>
                  <a:lnTo>
                    <a:pt x="4273105" y="6729299"/>
                  </a:lnTo>
                  <a:lnTo>
                    <a:pt x="0" y="6729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5" name="Group 15"/>
            <p:cNvGrpSpPr/>
            <p:nvPr/>
          </p:nvGrpSpPr>
          <p:grpSpPr>
            <a:xfrm rot="2672733">
              <a:off x="2100288" y="4274648"/>
              <a:ext cx="5340417" cy="952867"/>
              <a:chOff x="0" y="0"/>
              <a:chExt cx="2731296" cy="487333"/>
            </a:xfrm>
          </p:grpSpPr>
          <p:sp>
            <p:nvSpPr>
              <p:cNvPr id="16" name="Freeform 16"/>
              <p:cNvSpPr/>
              <p:nvPr/>
            </p:nvSpPr>
            <p:spPr>
              <a:xfrm>
                <a:off x="0" y="0"/>
                <a:ext cx="2731296" cy="487333"/>
              </a:xfrm>
              <a:custGeom>
                <a:avLst/>
                <a:gdLst/>
                <a:ahLst/>
                <a:cxnLst/>
                <a:rect l="l" t="t" r="r" b="b"/>
                <a:pathLst>
                  <a:path w="2731296" h="487333">
                    <a:moveTo>
                      <a:pt x="0" y="0"/>
                    </a:moveTo>
                    <a:lnTo>
                      <a:pt x="2731296" y="0"/>
                    </a:lnTo>
                    <a:lnTo>
                      <a:pt x="2731296" y="487333"/>
                    </a:lnTo>
                    <a:lnTo>
                      <a:pt x="0" y="487333"/>
                    </a:lnTo>
                    <a:close/>
                  </a:path>
                </a:pathLst>
              </a:custGeom>
              <a:solidFill>
                <a:srgbClr val="3E829A"/>
              </a:solidFill>
            </p:spPr>
            <p:txBody>
              <a:bodyPr/>
              <a:lstStyle/>
              <a:p>
                <a:endParaRPr lang="en-US"/>
              </a:p>
            </p:txBody>
          </p:sp>
        </p:grpSp>
      </p:grpSp>
      <p:sp>
        <p:nvSpPr>
          <p:cNvPr id="17" name="TextBox 17"/>
          <p:cNvSpPr txBox="1"/>
          <p:nvPr/>
        </p:nvSpPr>
        <p:spPr>
          <a:xfrm>
            <a:off x="1129725" y="3307412"/>
            <a:ext cx="4854655" cy="570865"/>
          </a:xfrm>
          <a:prstGeom prst="rect">
            <a:avLst/>
          </a:prstGeom>
        </p:spPr>
        <p:txBody>
          <a:bodyPr lIns="0" tIns="0" rIns="0" bIns="0" rtlCol="0" anchor="t">
            <a:spAutoFit/>
          </a:bodyPr>
          <a:lstStyle/>
          <a:p>
            <a:pPr algn="ctr">
              <a:lnSpc>
                <a:spcPts val="4759"/>
              </a:lnSpc>
            </a:pPr>
            <a:r>
              <a:rPr lang="en-US" sz="3399" u="sng" spc="135" dirty="0">
                <a:solidFill>
                  <a:schemeClr val="bg1"/>
                </a:solidFill>
                <a:latin typeface="Didact Gothic"/>
                <a:ea typeface="Didact Gothic"/>
                <a:cs typeface="Didact Gothic"/>
                <a:sym typeface="Didact Gothic"/>
                <a:hlinkClick r:id="rId7" tooltip="https://socialexplorer.libguides.com/socialexplorer">
                  <a:extLst>
                    <a:ext uri="{A12FA001-AC4F-418D-AE19-62706E023703}">
                      <ahyp:hlinkClr xmlns:ahyp="http://schemas.microsoft.com/office/drawing/2018/hyperlinkcolor" val="tx"/>
                    </a:ext>
                  </a:extLst>
                </a:hlinkClick>
              </a:rPr>
              <a:t>Social Explorer Tutorials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28700" y="933450"/>
            <a:ext cx="4026337"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Getting Started</a:t>
            </a:r>
          </a:p>
        </p:txBody>
      </p:sp>
      <p:sp>
        <p:nvSpPr>
          <p:cNvPr id="3" name="TextBox 3"/>
          <p:cNvSpPr txBox="1"/>
          <p:nvPr/>
        </p:nvSpPr>
        <p:spPr>
          <a:xfrm>
            <a:off x="1028700" y="2300522"/>
            <a:ext cx="16230600" cy="4260718"/>
          </a:xfrm>
          <a:prstGeom prst="rect">
            <a:avLst/>
          </a:prstGeom>
        </p:spPr>
        <p:txBody>
          <a:bodyPr lIns="0" tIns="0" rIns="0" bIns="0" rtlCol="0" anchor="t">
            <a:spAutoFit/>
          </a:bodyPr>
          <a:lstStyle/>
          <a:p>
            <a:pPr algn="l">
              <a:lnSpc>
                <a:spcPts val="4759"/>
              </a:lnSpc>
            </a:pPr>
            <a:r>
              <a:rPr lang="en-US" sz="3399" spc="271" dirty="0">
                <a:solidFill>
                  <a:srgbClr val="FAFAFF"/>
                </a:solidFill>
                <a:latin typeface="Didact Gothic"/>
                <a:ea typeface="Didact Gothic"/>
                <a:cs typeface="Didact Gothic"/>
                <a:sym typeface="Didact Gothic"/>
              </a:rPr>
              <a:t>Social Explorer allows users to access 230+ years of data for the United States from present to 1790, including all Decennial Censuses, American Community Surveys, and many other datasets. </a:t>
            </a:r>
          </a:p>
          <a:p>
            <a:pPr algn="l">
              <a:lnSpc>
                <a:spcPts val="4759"/>
              </a:lnSpc>
            </a:pPr>
            <a:endParaRPr lang="en-US" sz="3399" spc="271" dirty="0">
              <a:solidFill>
                <a:srgbClr val="FAFAFF"/>
              </a:solidFill>
              <a:latin typeface="Didact Gothic"/>
              <a:ea typeface="Didact Gothic"/>
              <a:cs typeface="Didact Gothic"/>
              <a:sym typeface="Didact Gothic"/>
            </a:endParaRPr>
          </a:p>
          <a:p>
            <a:pPr algn="l">
              <a:lnSpc>
                <a:spcPts val="4759"/>
              </a:lnSpc>
            </a:pPr>
            <a:r>
              <a:rPr lang="en-US" sz="3399" spc="271" dirty="0">
                <a:solidFill>
                  <a:srgbClr val="FAFAFF"/>
                </a:solidFill>
                <a:latin typeface="Didact Gothic"/>
                <a:ea typeface="Didact Gothic"/>
                <a:cs typeface="Didact Gothic"/>
                <a:sym typeface="Didact Gothic"/>
              </a:rPr>
              <a:t>Social Explorer pulls data from the data.census.gov website into a convenient mapping tool, making it easy to create maps, filter data, add layers, and tell a story.</a:t>
            </a:r>
          </a:p>
        </p:txBody>
      </p:sp>
      <p:sp>
        <p:nvSpPr>
          <p:cNvPr id="5" name="TextBox 5"/>
          <p:cNvSpPr txBox="1"/>
          <p:nvPr/>
        </p:nvSpPr>
        <p:spPr>
          <a:xfrm>
            <a:off x="2711161" y="7311249"/>
            <a:ext cx="4915495" cy="1574470"/>
          </a:xfrm>
          <a:prstGeom prst="rect">
            <a:avLst/>
          </a:prstGeom>
        </p:spPr>
        <p:txBody>
          <a:bodyPr lIns="0" tIns="0" rIns="0" bIns="0" rtlCol="0" anchor="t">
            <a:spAutoFit/>
          </a:bodyPr>
          <a:lstStyle/>
          <a:p>
            <a:pPr algn="ctr">
              <a:lnSpc>
                <a:spcPts val="4199"/>
              </a:lnSpc>
              <a:spcBef>
                <a:spcPct val="0"/>
              </a:spcBef>
            </a:pPr>
            <a:r>
              <a:rPr lang="en-US" sz="2999" spc="119" dirty="0">
                <a:solidFill>
                  <a:schemeClr val="bg1"/>
                </a:solidFill>
                <a:latin typeface="Didact Gothic"/>
                <a:ea typeface="Didact Gothic"/>
                <a:cs typeface="Didact Gothic"/>
                <a:sym typeface="Didact Gothic"/>
              </a:rPr>
              <a:t>Off campus? Ensure that you access via the Social </a:t>
            </a:r>
            <a:r>
              <a:rPr lang="en-US" sz="2999" u="sng" spc="119" dirty="0">
                <a:solidFill>
                  <a:schemeClr val="bg1"/>
                </a:solidFill>
                <a:latin typeface="Didact Gothic"/>
                <a:ea typeface="Didact Gothic"/>
                <a:cs typeface="Didact Gothic"/>
                <a:sym typeface="Didact Gothic"/>
                <a:hlinkClick r:id="rId2" tooltip="https://research.lib.buffalo.edu/social-explorer">
                  <a:extLst>
                    <a:ext uri="{A12FA001-AC4F-418D-AE19-62706E023703}">
                      <ahyp:hlinkClr xmlns:ahyp="http://schemas.microsoft.com/office/drawing/2018/hyperlinkcolor" val="tx"/>
                    </a:ext>
                  </a:extLst>
                </a:hlinkClick>
              </a:rPr>
              <a:t>Explorer library website.</a:t>
            </a:r>
          </a:p>
        </p:txBody>
      </p:sp>
      <p:pic>
        <p:nvPicPr>
          <p:cNvPr id="4" name="Picture 4" descr="QR code to Social Explorer"/>
          <p:cNvPicPr>
            <a:picLocks noChangeAspect="1"/>
          </p:cNvPicPr>
          <p:nvPr/>
        </p:nvPicPr>
        <p:blipFill>
          <a:blip r:embed="rId3"/>
          <a:stretch>
            <a:fillRect/>
          </a:stretch>
        </p:blipFill>
        <p:spPr>
          <a:xfrm>
            <a:off x="7902515" y="6145296"/>
            <a:ext cx="3860984" cy="386098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916662" y="1205848"/>
            <a:ext cx="6128385"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Create an Account</a:t>
            </a:r>
          </a:p>
        </p:txBody>
      </p:sp>
      <p:sp>
        <p:nvSpPr>
          <p:cNvPr id="3" name="TextBox 3"/>
          <p:cNvSpPr txBox="1"/>
          <p:nvPr/>
        </p:nvSpPr>
        <p:spPr>
          <a:xfrm>
            <a:off x="1028700" y="2729230"/>
            <a:ext cx="16230600" cy="4771390"/>
          </a:xfrm>
          <a:prstGeom prst="rect">
            <a:avLst/>
          </a:prstGeom>
        </p:spPr>
        <p:txBody>
          <a:bodyPr lIns="0" tIns="0" rIns="0" bIns="0" rtlCol="0" anchor="t">
            <a:spAutoFit/>
          </a:bodyPr>
          <a:lstStyle/>
          <a:p>
            <a:pPr algn="l">
              <a:lnSpc>
                <a:spcPts val="4759"/>
              </a:lnSpc>
            </a:pPr>
            <a:r>
              <a:rPr lang="en-US" sz="3399" spc="135">
                <a:solidFill>
                  <a:srgbClr val="FAFAFF"/>
                </a:solidFill>
                <a:latin typeface="Didact Gothic"/>
                <a:ea typeface="Didact Gothic"/>
                <a:cs typeface="Didact Gothic"/>
                <a:sym typeface="Didact Gothic"/>
              </a:rPr>
              <a:t>Use the Create Account button in the top right. This will allow you save maps and tables to your own private account.</a:t>
            </a:r>
          </a:p>
          <a:p>
            <a:pPr algn="l">
              <a:lnSpc>
                <a:spcPts val="4759"/>
              </a:lnSpc>
            </a:pPr>
            <a:endParaRPr lang="en-US" sz="3399" spc="135">
              <a:solidFill>
                <a:srgbClr val="FAFAFF"/>
              </a:solidFill>
              <a:latin typeface="Didact Gothic"/>
              <a:ea typeface="Didact Gothic"/>
              <a:cs typeface="Didact Gothic"/>
              <a:sym typeface="Didact Gothic"/>
            </a:endParaRPr>
          </a:p>
          <a:p>
            <a:pPr algn="l">
              <a:lnSpc>
                <a:spcPts val="4759"/>
              </a:lnSpc>
            </a:pPr>
            <a:r>
              <a:rPr lang="en-US" sz="3399" spc="135">
                <a:solidFill>
                  <a:srgbClr val="FAFAFF"/>
                </a:solidFill>
                <a:latin typeface="Didact Gothic"/>
                <a:ea typeface="Didact Gothic"/>
                <a:cs typeface="Didact Gothic"/>
                <a:sym typeface="Didact Gothic"/>
              </a:rPr>
              <a:t>Features</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Geo-zooming</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Compare using side by side or swipe maps</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Layer library</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Full export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826428" y="933450"/>
            <a:ext cx="6717372" cy="9021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Create a U.S. Map</a:t>
            </a:r>
          </a:p>
        </p:txBody>
      </p:sp>
      <p:sp>
        <p:nvSpPr>
          <p:cNvPr id="4" name="TextBox 4"/>
          <p:cNvSpPr txBox="1"/>
          <p:nvPr/>
        </p:nvSpPr>
        <p:spPr>
          <a:xfrm>
            <a:off x="1127933" y="2148541"/>
            <a:ext cx="15340803" cy="1170940"/>
          </a:xfrm>
          <a:prstGeom prst="rect">
            <a:avLst/>
          </a:prstGeom>
        </p:spPr>
        <p:txBody>
          <a:bodyPr lIns="0" tIns="0" rIns="0" bIns="0" rtlCol="0" anchor="t">
            <a:spAutoFit/>
          </a:bodyPr>
          <a:lstStyle/>
          <a:p>
            <a:pPr algn="l">
              <a:lnSpc>
                <a:spcPts val="4759"/>
              </a:lnSpc>
            </a:pPr>
            <a:r>
              <a:rPr lang="en-US" sz="3399" spc="135">
                <a:solidFill>
                  <a:srgbClr val="FAFAFF"/>
                </a:solidFill>
                <a:latin typeface="Didact Gothic"/>
                <a:ea typeface="Didact Gothic"/>
                <a:cs typeface="Didact Gothic"/>
                <a:sym typeface="Didact Gothic"/>
              </a:rPr>
              <a:t>Click on the Explore button on the United States map located on the main page. This will bring up a basic U.S. population map.</a:t>
            </a:r>
          </a:p>
        </p:txBody>
      </p:sp>
      <p:sp>
        <p:nvSpPr>
          <p:cNvPr id="2" name="Freeform 2" descr="U.S. starting map on Social Explorer"/>
          <p:cNvSpPr/>
          <p:nvPr/>
        </p:nvSpPr>
        <p:spPr>
          <a:xfrm>
            <a:off x="2072896" y="3700481"/>
            <a:ext cx="13450876" cy="6145356"/>
          </a:xfrm>
          <a:custGeom>
            <a:avLst/>
            <a:gdLst/>
            <a:ahLst/>
            <a:cxnLst/>
            <a:rect l="l" t="t" r="r" b="b"/>
            <a:pathLst>
              <a:path w="13450876" h="6145356">
                <a:moveTo>
                  <a:pt x="0" y="0"/>
                </a:moveTo>
                <a:lnTo>
                  <a:pt x="13450876" y="0"/>
                </a:lnTo>
                <a:lnTo>
                  <a:pt x="13450876" y="6145356"/>
                </a:lnTo>
                <a:lnTo>
                  <a:pt x="0" y="6145356"/>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1022994" y="933450"/>
            <a:ext cx="4272439"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Change Data</a:t>
            </a:r>
          </a:p>
        </p:txBody>
      </p:sp>
      <p:sp>
        <p:nvSpPr>
          <p:cNvPr id="5" name="TextBox 5"/>
          <p:cNvSpPr txBox="1"/>
          <p:nvPr/>
        </p:nvSpPr>
        <p:spPr>
          <a:xfrm>
            <a:off x="1127933" y="2146468"/>
            <a:ext cx="15340803" cy="1170940"/>
          </a:xfrm>
          <a:prstGeom prst="rect">
            <a:avLst/>
          </a:prstGeom>
        </p:spPr>
        <p:txBody>
          <a:bodyPr lIns="0" tIns="0" rIns="0" bIns="0" rtlCol="0" anchor="t">
            <a:spAutoFit/>
          </a:bodyPr>
          <a:lstStyle/>
          <a:p>
            <a:pPr algn="l">
              <a:lnSpc>
                <a:spcPts val="4759"/>
              </a:lnSpc>
            </a:pPr>
            <a:r>
              <a:rPr lang="en-US" sz="3399" spc="135">
                <a:solidFill>
                  <a:srgbClr val="FAFAFF"/>
                </a:solidFill>
                <a:latin typeface="Didact Gothic"/>
                <a:ea typeface="Didact Gothic"/>
                <a:cs typeface="Didact Gothic"/>
                <a:sym typeface="Didact Gothic"/>
              </a:rPr>
              <a:t>Change data lets you browse for data by year and category or type keywords into the search bar.</a:t>
            </a:r>
          </a:p>
        </p:txBody>
      </p:sp>
      <p:sp>
        <p:nvSpPr>
          <p:cNvPr id="3" name="Freeform 3" descr="Change date screenshot on Social Explorer"/>
          <p:cNvSpPr/>
          <p:nvPr/>
        </p:nvSpPr>
        <p:spPr>
          <a:xfrm>
            <a:off x="7543800" y="3317408"/>
            <a:ext cx="6629345" cy="6281304"/>
          </a:xfrm>
          <a:custGeom>
            <a:avLst/>
            <a:gdLst/>
            <a:ahLst/>
            <a:cxnLst/>
            <a:rect l="l" t="t" r="r" b="b"/>
            <a:pathLst>
              <a:path w="6629345" h="6281304">
                <a:moveTo>
                  <a:pt x="0" y="0"/>
                </a:moveTo>
                <a:lnTo>
                  <a:pt x="6629345" y="0"/>
                </a:lnTo>
                <a:lnTo>
                  <a:pt x="6629345" y="6281305"/>
                </a:lnTo>
                <a:lnTo>
                  <a:pt x="0" y="6281305"/>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127933" y="1045614"/>
            <a:ext cx="9606860"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Choosing a Year</a:t>
            </a:r>
          </a:p>
        </p:txBody>
      </p:sp>
      <p:sp>
        <p:nvSpPr>
          <p:cNvPr id="5" name="TextBox 5"/>
          <p:cNvSpPr txBox="1"/>
          <p:nvPr/>
        </p:nvSpPr>
        <p:spPr>
          <a:xfrm>
            <a:off x="1127933" y="2630007"/>
            <a:ext cx="15586345" cy="2371090"/>
          </a:xfrm>
          <a:prstGeom prst="rect">
            <a:avLst/>
          </a:prstGeom>
        </p:spPr>
        <p:txBody>
          <a:bodyPr lIns="0" tIns="0" rIns="0" bIns="0" rtlCol="0" anchor="t">
            <a:spAutoFit/>
          </a:bodyPr>
          <a:lstStyle/>
          <a:p>
            <a:pPr algn="l">
              <a:lnSpc>
                <a:spcPts val="4759"/>
              </a:lnSpc>
              <a:spcBef>
                <a:spcPct val="0"/>
              </a:spcBef>
            </a:pPr>
            <a:r>
              <a:rPr lang="en-US" sz="3399" spc="135">
                <a:solidFill>
                  <a:srgbClr val="FAFAFF"/>
                </a:solidFill>
                <a:latin typeface="Didact Gothic"/>
                <a:ea typeface="Didact Gothic"/>
                <a:cs typeface="Didact Gothic"/>
                <a:sym typeface="Didact Gothic"/>
              </a:rPr>
              <a:t>Choose your year based on data availability by geography.</a:t>
            </a:r>
          </a:p>
          <a:p>
            <a:pPr algn="l">
              <a:lnSpc>
                <a:spcPts val="4759"/>
              </a:lnSpc>
              <a:spcBef>
                <a:spcPct val="0"/>
              </a:spcBef>
            </a:pPr>
            <a:endParaRPr lang="en-US" sz="3399" spc="135">
              <a:solidFill>
                <a:srgbClr val="FAFAFF"/>
              </a:solidFill>
              <a:latin typeface="Didact Gothic"/>
              <a:ea typeface="Didact Gothic"/>
              <a:cs typeface="Didact Gothic"/>
              <a:sym typeface="Didact Gothic"/>
            </a:endParaRPr>
          </a:p>
          <a:p>
            <a:pPr algn="l">
              <a:lnSpc>
                <a:spcPts val="4759"/>
              </a:lnSpc>
              <a:spcBef>
                <a:spcPct val="0"/>
              </a:spcBef>
            </a:pPr>
            <a:r>
              <a:rPr lang="en-US" sz="3399" spc="135">
                <a:solidFill>
                  <a:srgbClr val="FAFAFF"/>
                </a:solidFill>
                <a:latin typeface="Didact Gothic"/>
                <a:ea typeface="Didact Gothic"/>
                <a:cs typeface="Didact Gothic"/>
                <a:sym typeface="Didact Gothic"/>
              </a:rPr>
              <a:t>The most recent year will not always let you map by census tract or block group.</a:t>
            </a:r>
          </a:p>
        </p:txBody>
      </p:sp>
      <p:sp>
        <p:nvSpPr>
          <p:cNvPr id="4" name="TextBox 4"/>
          <p:cNvSpPr txBox="1"/>
          <p:nvPr/>
        </p:nvSpPr>
        <p:spPr>
          <a:xfrm>
            <a:off x="1028700" y="5696422"/>
            <a:ext cx="5369047" cy="2971165"/>
          </a:xfrm>
          <a:prstGeom prst="rect">
            <a:avLst/>
          </a:prstGeom>
        </p:spPr>
        <p:txBody>
          <a:bodyPr lIns="0" tIns="0" rIns="0" bIns="0" rtlCol="0" anchor="t">
            <a:spAutoFit/>
          </a:bodyPr>
          <a:lstStyle/>
          <a:p>
            <a:pPr algn="l">
              <a:lnSpc>
                <a:spcPts val="4759"/>
              </a:lnSpc>
            </a:pPr>
            <a:r>
              <a:rPr lang="en-US" sz="3399" spc="135">
                <a:solidFill>
                  <a:srgbClr val="FAFAFF"/>
                </a:solidFill>
                <a:latin typeface="Didact Gothic"/>
                <a:ea typeface="Didact Gothic"/>
                <a:cs typeface="Didact Gothic"/>
                <a:sym typeface="Didact Gothic"/>
              </a:rPr>
              <a:t>When you select your year early in the map creation process, you are getting a better look at what is available.</a:t>
            </a:r>
          </a:p>
        </p:txBody>
      </p:sp>
      <p:sp>
        <p:nvSpPr>
          <p:cNvPr id="2" name="Freeform 2" descr="Change date screenshot on Social Explorer - choosing a year"/>
          <p:cNvSpPr/>
          <p:nvPr/>
        </p:nvSpPr>
        <p:spPr>
          <a:xfrm>
            <a:off x="7169069" y="5001097"/>
            <a:ext cx="10090231" cy="4654071"/>
          </a:xfrm>
          <a:custGeom>
            <a:avLst/>
            <a:gdLst/>
            <a:ahLst/>
            <a:cxnLst/>
            <a:rect l="l" t="t" r="r" b="b"/>
            <a:pathLst>
              <a:path w="10090231" h="4654071">
                <a:moveTo>
                  <a:pt x="0" y="0"/>
                </a:moveTo>
                <a:lnTo>
                  <a:pt x="10090231" y="0"/>
                </a:lnTo>
                <a:lnTo>
                  <a:pt x="10090231" y="4654071"/>
                </a:lnTo>
                <a:lnTo>
                  <a:pt x="0" y="465407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973202" y="933450"/>
            <a:ext cx="5047774"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Select Location</a:t>
            </a:r>
          </a:p>
        </p:txBody>
      </p:sp>
      <p:sp>
        <p:nvSpPr>
          <p:cNvPr id="4" name="TextBox 4"/>
          <p:cNvSpPr txBox="1"/>
          <p:nvPr/>
        </p:nvSpPr>
        <p:spPr>
          <a:xfrm>
            <a:off x="1028700" y="2139474"/>
            <a:ext cx="15340803" cy="1771015"/>
          </a:xfrm>
          <a:prstGeom prst="rect">
            <a:avLst/>
          </a:prstGeom>
        </p:spPr>
        <p:txBody>
          <a:bodyPr lIns="0" tIns="0" rIns="0" bIns="0" rtlCol="0" anchor="t">
            <a:spAutoFit/>
          </a:bodyPr>
          <a:lstStyle/>
          <a:p>
            <a:pPr algn="l">
              <a:lnSpc>
                <a:spcPts val="4759"/>
              </a:lnSpc>
            </a:pPr>
            <a:r>
              <a:rPr lang="en-US" sz="3399" spc="135">
                <a:solidFill>
                  <a:srgbClr val="FAFAFF"/>
                </a:solidFill>
                <a:latin typeface="Didact Gothic"/>
                <a:ea typeface="Didact Gothic"/>
                <a:cs typeface="Didact Gothic"/>
                <a:sym typeface="Didact Gothic"/>
              </a:rPr>
              <a:t>Zoom into your area OR click on the Explore button on the United States map located on the main page. This will bring up a basic U.S. population map. You can search by address, postal code, place name, and more.</a:t>
            </a:r>
          </a:p>
        </p:txBody>
      </p:sp>
      <p:sp>
        <p:nvSpPr>
          <p:cNvPr id="5" name="TextBox 5"/>
          <p:cNvSpPr txBox="1"/>
          <p:nvPr/>
        </p:nvSpPr>
        <p:spPr>
          <a:xfrm>
            <a:off x="1028700" y="4229417"/>
            <a:ext cx="3513001" cy="1771015"/>
          </a:xfrm>
          <a:prstGeom prst="rect">
            <a:avLst/>
          </a:prstGeom>
        </p:spPr>
        <p:txBody>
          <a:bodyPr lIns="0" tIns="0" rIns="0" bIns="0" rtlCol="0" anchor="t">
            <a:spAutoFit/>
          </a:bodyPr>
          <a:lstStyle/>
          <a:p>
            <a:pPr algn="l">
              <a:lnSpc>
                <a:spcPts val="4759"/>
              </a:lnSpc>
              <a:spcBef>
                <a:spcPct val="0"/>
              </a:spcBef>
            </a:pPr>
            <a:r>
              <a:rPr lang="en-US" sz="3399" spc="135">
                <a:solidFill>
                  <a:srgbClr val="FAFAFF"/>
                </a:solidFill>
                <a:latin typeface="Didact Gothic"/>
                <a:ea typeface="Didact Gothic"/>
                <a:cs typeface="Didact Gothic"/>
                <a:sym typeface="Didact Gothic"/>
              </a:rPr>
              <a:t>You can also save places you frequently use.</a:t>
            </a:r>
          </a:p>
        </p:txBody>
      </p:sp>
      <p:sp>
        <p:nvSpPr>
          <p:cNvPr id="2" name="Freeform 2" descr="Selecting a location in Social Explorer"/>
          <p:cNvSpPr/>
          <p:nvPr/>
        </p:nvSpPr>
        <p:spPr>
          <a:xfrm>
            <a:off x="5805992" y="4286567"/>
            <a:ext cx="10911316" cy="6833211"/>
          </a:xfrm>
          <a:custGeom>
            <a:avLst/>
            <a:gdLst/>
            <a:ahLst/>
            <a:cxnLst/>
            <a:rect l="l" t="t" r="r" b="b"/>
            <a:pathLst>
              <a:path w="10911316" h="6833211">
                <a:moveTo>
                  <a:pt x="0" y="0"/>
                </a:moveTo>
                <a:lnTo>
                  <a:pt x="10911315" y="0"/>
                </a:lnTo>
                <a:lnTo>
                  <a:pt x="10911315" y="6833212"/>
                </a:lnTo>
                <a:lnTo>
                  <a:pt x="0" y="6833212"/>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817679"/>
            <a:ext cx="5897381"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Quick Reference</a:t>
            </a:r>
          </a:p>
        </p:txBody>
      </p:sp>
      <p:sp>
        <p:nvSpPr>
          <p:cNvPr id="2" name="Freeform 2" descr="Social Explorer quick reference"/>
          <p:cNvSpPr/>
          <p:nvPr/>
        </p:nvSpPr>
        <p:spPr>
          <a:xfrm>
            <a:off x="6040106" y="2094256"/>
            <a:ext cx="5066272" cy="7838164"/>
          </a:xfrm>
          <a:custGeom>
            <a:avLst/>
            <a:gdLst/>
            <a:ahLst/>
            <a:cxnLst/>
            <a:rect l="l" t="t" r="r" b="b"/>
            <a:pathLst>
              <a:path w="5066272" h="7838164">
                <a:moveTo>
                  <a:pt x="0" y="0"/>
                </a:moveTo>
                <a:lnTo>
                  <a:pt x="5066272" y="0"/>
                </a:lnTo>
                <a:lnTo>
                  <a:pt x="5066272" y="7838163"/>
                </a:lnTo>
                <a:lnTo>
                  <a:pt x="0" y="7838163"/>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1759063" y="1552918"/>
            <a:ext cx="4163893" cy="1653540"/>
          </a:xfrm>
          <a:prstGeom prst="rect">
            <a:avLst/>
          </a:prstGeom>
        </p:spPr>
        <p:txBody>
          <a:bodyPr lIns="0" tIns="0" rIns="0" bIns="0" rtlCol="0" anchor="t">
            <a:spAutoFit/>
          </a:bodyPr>
          <a:lstStyle/>
          <a:p>
            <a:pPr algn="ctr">
              <a:lnSpc>
                <a:spcPts val="3359"/>
              </a:lnSpc>
            </a:pPr>
            <a:r>
              <a:rPr lang="en-US" sz="2399" spc="95">
                <a:solidFill>
                  <a:srgbClr val="FFFFFF"/>
                </a:solidFill>
                <a:latin typeface="Didact Gothic"/>
                <a:ea typeface="Didact Gothic"/>
                <a:cs typeface="Didact Gothic"/>
                <a:sym typeface="Didact Gothic"/>
              </a:rPr>
              <a:t>Change data lets you browse for data by year and category or type keywords into the search bar</a:t>
            </a:r>
          </a:p>
        </p:txBody>
      </p:sp>
      <p:sp>
        <p:nvSpPr>
          <p:cNvPr id="5" name="TextBox 5"/>
          <p:cNvSpPr txBox="1"/>
          <p:nvPr/>
        </p:nvSpPr>
        <p:spPr>
          <a:xfrm>
            <a:off x="590338" y="3469204"/>
            <a:ext cx="4163893" cy="396240"/>
          </a:xfrm>
          <a:prstGeom prst="rect">
            <a:avLst/>
          </a:prstGeom>
        </p:spPr>
        <p:txBody>
          <a:bodyPr lIns="0" tIns="0" rIns="0" bIns="0" rtlCol="0" anchor="t">
            <a:spAutoFit/>
          </a:bodyPr>
          <a:lstStyle/>
          <a:p>
            <a:pPr algn="ctr">
              <a:lnSpc>
                <a:spcPts val="3359"/>
              </a:lnSpc>
            </a:pPr>
            <a:r>
              <a:rPr lang="en-US" sz="2399" spc="95">
                <a:solidFill>
                  <a:srgbClr val="FFFFFF"/>
                </a:solidFill>
                <a:latin typeface="Didact Gothic"/>
                <a:ea typeface="Didact Gothic"/>
                <a:cs typeface="Didact Gothic"/>
                <a:sym typeface="Didact Gothic"/>
              </a:rPr>
              <a:t>Change geography type</a:t>
            </a:r>
          </a:p>
        </p:txBody>
      </p:sp>
      <p:sp>
        <p:nvSpPr>
          <p:cNvPr id="6" name="Freeform 6">
            <a:extLst>
              <a:ext uri="{C183D7F6-B498-43B3-948B-1728B52AA6E4}">
                <adec:decorative xmlns:adec="http://schemas.microsoft.com/office/drawing/2017/decorative" val="1"/>
              </a:ext>
            </a:extLst>
          </p:cNvPr>
          <p:cNvSpPr/>
          <p:nvPr/>
        </p:nvSpPr>
        <p:spPr>
          <a:xfrm rot="-447411">
            <a:off x="3877575" y="3788453"/>
            <a:ext cx="2384600" cy="673649"/>
          </a:xfrm>
          <a:custGeom>
            <a:avLst/>
            <a:gdLst/>
            <a:ahLst/>
            <a:cxnLst/>
            <a:rect l="l" t="t" r="r" b="b"/>
            <a:pathLst>
              <a:path w="2384600" h="673649">
                <a:moveTo>
                  <a:pt x="0" y="0"/>
                </a:moveTo>
                <a:lnTo>
                  <a:pt x="2384599" y="0"/>
                </a:lnTo>
                <a:lnTo>
                  <a:pt x="2384599" y="673649"/>
                </a:lnTo>
                <a:lnTo>
                  <a:pt x="0" y="673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C183D7F6-B498-43B3-948B-1728B52AA6E4}">
                <adec:decorative xmlns:adec="http://schemas.microsoft.com/office/drawing/2017/decorative" val="1"/>
              </a:ext>
            </a:extLst>
          </p:cNvPr>
          <p:cNvSpPr/>
          <p:nvPr/>
        </p:nvSpPr>
        <p:spPr>
          <a:xfrm rot="9693320">
            <a:off x="10238658" y="1288202"/>
            <a:ext cx="2486272" cy="702372"/>
          </a:xfrm>
          <a:custGeom>
            <a:avLst/>
            <a:gdLst/>
            <a:ahLst/>
            <a:cxnLst/>
            <a:rect l="l" t="t" r="r" b="b"/>
            <a:pathLst>
              <a:path w="2486272" h="702372">
                <a:moveTo>
                  <a:pt x="0" y="0"/>
                </a:moveTo>
                <a:lnTo>
                  <a:pt x="2486272" y="0"/>
                </a:lnTo>
                <a:lnTo>
                  <a:pt x="2486272" y="702372"/>
                </a:lnTo>
                <a:lnTo>
                  <a:pt x="0" y="7023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a:extLst>
              <a:ext uri="{C183D7F6-B498-43B3-948B-1728B52AA6E4}">
                <adec:decorative xmlns:adec="http://schemas.microsoft.com/office/drawing/2017/decorative" val="1"/>
              </a:ext>
            </a:extLst>
          </p:cNvPr>
          <p:cNvSpPr/>
          <p:nvPr/>
        </p:nvSpPr>
        <p:spPr>
          <a:xfrm rot="-10800000">
            <a:off x="10346124" y="3541721"/>
            <a:ext cx="2205119" cy="893073"/>
          </a:xfrm>
          <a:custGeom>
            <a:avLst/>
            <a:gdLst/>
            <a:ahLst/>
            <a:cxnLst/>
            <a:rect l="l" t="t" r="r" b="b"/>
            <a:pathLst>
              <a:path w="2205119" h="893073">
                <a:moveTo>
                  <a:pt x="0" y="0"/>
                </a:moveTo>
                <a:lnTo>
                  <a:pt x="2205119" y="0"/>
                </a:lnTo>
                <a:lnTo>
                  <a:pt x="2205119" y="893073"/>
                </a:lnTo>
                <a:lnTo>
                  <a:pt x="0" y="8930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a:extLst>
              <a:ext uri="{C183D7F6-B498-43B3-948B-1728B52AA6E4}">
                <adec:decorative xmlns:adec="http://schemas.microsoft.com/office/drawing/2017/decorative" val="1"/>
              </a:ext>
            </a:extLst>
          </p:cNvPr>
          <p:cNvSpPr txBox="1"/>
          <p:nvPr/>
        </p:nvSpPr>
        <p:spPr>
          <a:xfrm>
            <a:off x="8819375" y="3770829"/>
            <a:ext cx="9525" cy="347436"/>
          </a:xfrm>
          <a:prstGeom prst="rect">
            <a:avLst/>
          </a:prstGeom>
        </p:spPr>
        <p:txBody>
          <a:bodyPr lIns="0" tIns="0" rIns="0" bIns="0" rtlCol="0" anchor="t">
            <a:spAutoFit/>
          </a:bodyPr>
          <a:lstStyle/>
          <a:p>
            <a:pPr algn="ctr">
              <a:lnSpc>
                <a:spcPts val="2899"/>
              </a:lnSpc>
              <a:spcBef>
                <a:spcPct val="0"/>
              </a:spcBef>
            </a:pPr>
            <a:endParaRPr/>
          </a:p>
        </p:txBody>
      </p:sp>
      <p:sp>
        <p:nvSpPr>
          <p:cNvPr id="10" name="TextBox 10"/>
          <p:cNvSpPr txBox="1"/>
          <p:nvPr/>
        </p:nvSpPr>
        <p:spPr>
          <a:xfrm>
            <a:off x="12388786" y="3679834"/>
            <a:ext cx="4560823" cy="1234440"/>
          </a:xfrm>
          <a:prstGeom prst="rect">
            <a:avLst/>
          </a:prstGeom>
        </p:spPr>
        <p:txBody>
          <a:bodyPr lIns="0" tIns="0" rIns="0" bIns="0" rtlCol="0" anchor="t">
            <a:spAutoFit/>
          </a:bodyPr>
          <a:lstStyle/>
          <a:p>
            <a:pPr algn="ctr">
              <a:lnSpc>
                <a:spcPts val="3359"/>
              </a:lnSpc>
            </a:pPr>
            <a:r>
              <a:rPr lang="en-US" sz="2399" spc="95">
                <a:solidFill>
                  <a:srgbClr val="FFFFFF"/>
                </a:solidFill>
                <a:latin typeface="Didact Gothic"/>
                <a:ea typeface="Didact Gothic"/>
                <a:cs typeface="Didact Gothic"/>
                <a:sym typeface="Didact Gothic"/>
              </a:rPr>
              <a:t>Switch between shaded area maps and bubble, and dot density</a:t>
            </a:r>
          </a:p>
        </p:txBody>
      </p:sp>
      <p:sp>
        <p:nvSpPr>
          <p:cNvPr id="11" name="Freeform 11">
            <a:extLst>
              <a:ext uri="{C183D7F6-B498-43B3-948B-1728B52AA6E4}">
                <adec:decorative xmlns:adec="http://schemas.microsoft.com/office/drawing/2017/decorative" val="1"/>
              </a:ext>
            </a:extLst>
          </p:cNvPr>
          <p:cNvSpPr/>
          <p:nvPr/>
        </p:nvSpPr>
        <p:spPr>
          <a:xfrm rot="9087891">
            <a:off x="3877575" y="6699453"/>
            <a:ext cx="2384600" cy="673649"/>
          </a:xfrm>
          <a:custGeom>
            <a:avLst/>
            <a:gdLst/>
            <a:ahLst/>
            <a:cxnLst/>
            <a:rect l="l" t="t" r="r" b="b"/>
            <a:pathLst>
              <a:path w="2384600" h="673649">
                <a:moveTo>
                  <a:pt x="0" y="0"/>
                </a:moveTo>
                <a:lnTo>
                  <a:pt x="2384599" y="0"/>
                </a:lnTo>
                <a:lnTo>
                  <a:pt x="2384599" y="673649"/>
                </a:lnTo>
                <a:lnTo>
                  <a:pt x="0" y="673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590338" y="7863645"/>
            <a:ext cx="4163893" cy="815340"/>
          </a:xfrm>
          <a:prstGeom prst="rect">
            <a:avLst/>
          </a:prstGeom>
        </p:spPr>
        <p:txBody>
          <a:bodyPr lIns="0" tIns="0" rIns="0" bIns="0" rtlCol="0" anchor="t">
            <a:spAutoFit/>
          </a:bodyPr>
          <a:lstStyle/>
          <a:p>
            <a:pPr algn="ctr">
              <a:lnSpc>
                <a:spcPts val="3359"/>
              </a:lnSpc>
            </a:pPr>
            <a:r>
              <a:rPr lang="en-US" sz="2399" spc="95">
                <a:solidFill>
                  <a:srgbClr val="FFFFFF"/>
                </a:solidFill>
                <a:latin typeface="Didact Gothic"/>
                <a:ea typeface="Didact Gothic"/>
                <a:cs typeface="Didact Gothic"/>
                <a:sym typeface="Didact Gothic"/>
              </a:rPr>
              <a:t>Identify locations based on search parameters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1028700" y="817679"/>
            <a:ext cx="5897381"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Other Features</a:t>
            </a:r>
          </a:p>
        </p:txBody>
      </p:sp>
      <p:sp>
        <p:nvSpPr>
          <p:cNvPr id="6" name="TextBox 6"/>
          <p:cNvSpPr txBox="1"/>
          <p:nvPr/>
        </p:nvSpPr>
        <p:spPr>
          <a:xfrm>
            <a:off x="1331930" y="1977390"/>
            <a:ext cx="5897381" cy="2527935"/>
          </a:xfrm>
          <a:prstGeom prst="rect">
            <a:avLst/>
          </a:prstGeom>
        </p:spPr>
        <p:txBody>
          <a:bodyPr wrap="square" lIns="0" tIns="0" rIns="0" bIns="0" rtlCol="0" anchor="t">
            <a:spAutoFit/>
          </a:bodyPr>
          <a:lstStyle/>
          <a:p>
            <a:pPr marL="777238" lvl="1" indent="-388619" algn="just">
              <a:lnSpc>
                <a:spcPts val="5039"/>
              </a:lnSpc>
              <a:buFont typeface="Arial"/>
              <a:buChar char="•"/>
            </a:pPr>
            <a:r>
              <a:rPr lang="en-US" sz="3599" spc="143">
                <a:solidFill>
                  <a:srgbClr val="FAFAFF"/>
                </a:solidFill>
                <a:latin typeface="Didact Gothic"/>
                <a:ea typeface="Didact Gothic"/>
                <a:cs typeface="Didact Gothic"/>
                <a:sym typeface="Didact Gothic"/>
              </a:rPr>
              <a:t>Create Report</a:t>
            </a:r>
          </a:p>
          <a:p>
            <a:pPr marL="777238" lvl="1" indent="-388619" algn="just">
              <a:lnSpc>
                <a:spcPts val="5039"/>
              </a:lnSpc>
              <a:buFont typeface="Arial"/>
              <a:buChar char="•"/>
            </a:pPr>
            <a:r>
              <a:rPr lang="en-US" sz="3599" spc="143">
                <a:solidFill>
                  <a:srgbClr val="FAFAFF"/>
                </a:solidFill>
                <a:latin typeface="Didact Gothic"/>
                <a:ea typeface="Didact Gothic"/>
                <a:cs typeface="Didact Gothic"/>
                <a:sym typeface="Didact Gothic"/>
              </a:rPr>
              <a:t>Mask Map data</a:t>
            </a:r>
          </a:p>
          <a:p>
            <a:pPr marL="777238" lvl="1" indent="-388619" algn="just">
              <a:lnSpc>
                <a:spcPts val="5039"/>
              </a:lnSpc>
              <a:buFont typeface="Arial"/>
              <a:buChar char="•"/>
            </a:pPr>
            <a:r>
              <a:rPr lang="en-US" sz="3599" spc="143">
                <a:solidFill>
                  <a:srgbClr val="FAFAFF"/>
                </a:solidFill>
                <a:latin typeface="Didact Gothic"/>
                <a:ea typeface="Didact Gothic"/>
                <a:cs typeface="Didact Gothic"/>
                <a:sym typeface="Didact Gothic"/>
              </a:rPr>
              <a:t>Map layers</a:t>
            </a:r>
          </a:p>
          <a:p>
            <a:pPr marL="777238" lvl="1" indent="-388619" algn="just">
              <a:lnSpc>
                <a:spcPts val="5039"/>
              </a:lnSpc>
              <a:buFont typeface="Arial"/>
              <a:buChar char="•"/>
            </a:pPr>
            <a:r>
              <a:rPr lang="en-US" sz="3599" spc="143">
                <a:solidFill>
                  <a:srgbClr val="FAFAFF"/>
                </a:solidFill>
                <a:latin typeface="Didact Gothic"/>
                <a:ea typeface="Didact Gothic"/>
                <a:cs typeface="Didact Gothic"/>
                <a:sym typeface="Didact Gothic"/>
              </a:rPr>
              <a:t>Annotate map</a:t>
            </a:r>
          </a:p>
        </p:txBody>
      </p:sp>
      <p:sp>
        <p:nvSpPr>
          <p:cNvPr id="3" name="Freeform 3" descr="More options button in Social Explorer"/>
          <p:cNvSpPr/>
          <p:nvPr/>
        </p:nvSpPr>
        <p:spPr>
          <a:xfrm>
            <a:off x="1432491" y="5486400"/>
            <a:ext cx="7396642" cy="3849435"/>
          </a:xfrm>
          <a:custGeom>
            <a:avLst/>
            <a:gdLst/>
            <a:ahLst/>
            <a:cxnLst/>
            <a:rect l="l" t="t" r="r" b="b"/>
            <a:pathLst>
              <a:path w="7396642" h="3849435">
                <a:moveTo>
                  <a:pt x="0" y="0"/>
                </a:moveTo>
                <a:lnTo>
                  <a:pt x="7396642" y="0"/>
                </a:lnTo>
                <a:lnTo>
                  <a:pt x="7396642" y="3849435"/>
                </a:lnTo>
                <a:lnTo>
                  <a:pt x="0" y="3849435"/>
                </a:lnTo>
                <a:lnTo>
                  <a:pt x="0" y="0"/>
                </a:lnTo>
                <a:close/>
              </a:path>
            </a:pathLst>
          </a:custGeom>
          <a:blipFill>
            <a:blip r:embed="rId2"/>
            <a:stretch>
              <a:fillRect/>
            </a:stretch>
          </a:blipFill>
        </p:spPr>
        <p:txBody>
          <a:bodyPr/>
          <a:lstStyle/>
          <a:p>
            <a:endParaRPr lang="en-US"/>
          </a:p>
        </p:txBody>
      </p:sp>
      <p:sp>
        <p:nvSpPr>
          <p:cNvPr id="2" name="Freeform 2" descr="Map layer library in Social Explorer"/>
          <p:cNvSpPr/>
          <p:nvPr/>
        </p:nvSpPr>
        <p:spPr>
          <a:xfrm>
            <a:off x="10050531" y="1308851"/>
            <a:ext cx="6487540" cy="7602272"/>
          </a:xfrm>
          <a:custGeom>
            <a:avLst/>
            <a:gdLst/>
            <a:ahLst/>
            <a:cxnLst/>
            <a:rect l="l" t="t" r="r" b="b"/>
            <a:pathLst>
              <a:path w="6487540" h="7602272">
                <a:moveTo>
                  <a:pt x="0" y="0"/>
                </a:moveTo>
                <a:lnTo>
                  <a:pt x="6487541" y="0"/>
                </a:lnTo>
                <a:lnTo>
                  <a:pt x="6487541" y="7602273"/>
                </a:lnTo>
                <a:lnTo>
                  <a:pt x="0" y="7602273"/>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1028700" y="817679"/>
            <a:ext cx="5897381"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Create Report</a:t>
            </a:r>
          </a:p>
        </p:txBody>
      </p:sp>
      <p:sp>
        <p:nvSpPr>
          <p:cNvPr id="6" name="TextBox 6"/>
          <p:cNvSpPr txBox="1"/>
          <p:nvPr/>
        </p:nvSpPr>
        <p:spPr>
          <a:xfrm>
            <a:off x="798908" y="2233504"/>
            <a:ext cx="7706142" cy="5380990"/>
          </a:xfrm>
          <a:prstGeom prst="rect">
            <a:avLst/>
          </a:prstGeom>
        </p:spPr>
        <p:txBody>
          <a:bodyPr lIns="0" tIns="0" rIns="0" bIns="0" rtlCol="0" anchor="t">
            <a:spAutoFit/>
          </a:bodyPr>
          <a:lstStyle/>
          <a:p>
            <a:pPr marL="734059" lvl="1" indent="-367030" algn="l">
              <a:lnSpc>
                <a:spcPts val="4759"/>
              </a:lnSpc>
              <a:buAutoNum type="arabicPeriod"/>
            </a:pPr>
            <a:r>
              <a:rPr lang="en-US" sz="3399">
                <a:solidFill>
                  <a:srgbClr val="FAFAFF"/>
                </a:solidFill>
                <a:latin typeface="Canva Sans"/>
                <a:ea typeface="Canva Sans"/>
                <a:cs typeface="Canva Sans"/>
                <a:sym typeface="Canva Sans"/>
              </a:rPr>
              <a:t>Go to other options and Create Report</a:t>
            </a:r>
          </a:p>
          <a:p>
            <a:pPr marL="734059" lvl="1" indent="-367030" algn="l">
              <a:lnSpc>
                <a:spcPts val="4759"/>
              </a:lnSpc>
              <a:buAutoNum type="arabicPeriod"/>
            </a:pPr>
            <a:r>
              <a:rPr lang="en-US" sz="3399">
                <a:solidFill>
                  <a:srgbClr val="FAFAFF"/>
                </a:solidFill>
                <a:latin typeface="Canva Sans"/>
                <a:ea typeface="Canva Sans"/>
                <a:cs typeface="Canva Sans"/>
                <a:sym typeface="Canva Sans"/>
              </a:rPr>
              <a:t>Choose a report by topic from the dropdown (e.g. Comprehensive Report)</a:t>
            </a:r>
          </a:p>
          <a:p>
            <a:pPr marL="734059" lvl="1" indent="-367030" algn="l">
              <a:lnSpc>
                <a:spcPts val="4759"/>
              </a:lnSpc>
              <a:buAutoNum type="arabicPeriod"/>
            </a:pPr>
            <a:r>
              <a:rPr lang="en-US" sz="3399">
                <a:solidFill>
                  <a:srgbClr val="FAFAFF"/>
                </a:solidFill>
                <a:latin typeface="Canva Sans"/>
                <a:ea typeface="Canva Sans"/>
                <a:cs typeface="Canva Sans"/>
                <a:sym typeface="Canva Sans"/>
              </a:rPr>
              <a:t>Select geographies using individual select or radius select.</a:t>
            </a:r>
          </a:p>
          <a:p>
            <a:pPr marL="734059" lvl="1" indent="-367030" algn="l">
              <a:lnSpc>
                <a:spcPts val="4759"/>
              </a:lnSpc>
              <a:buAutoNum type="arabicPeriod"/>
            </a:pPr>
            <a:r>
              <a:rPr lang="en-US" sz="3399">
                <a:solidFill>
                  <a:srgbClr val="FAFAFF"/>
                </a:solidFill>
                <a:latin typeface="Canva Sans"/>
                <a:ea typeface="Canva Sans"/>
                <a:cs typeface="Canva Sans"/>
                <a:sym typeface="Canva Sans"/>
              </a:rPr>
              <a:t>Click Create</a:t>
            </a:r>
          </a:p>
          <a:p>
            <a:pPr algn="ctr">
              <a:lnSpc>
                <a:spcPts val="4759"/>
              </a:lnSpc>
            </a:pPr>
            <a:endParaRPr lang="en-US" sz="3399">
              <a:solidFill>
                <a:srgbClr val="FAFAFF"/>
              </a:solidFill>
              <a:latin typeface="Canva Sans"/>
              <a:ea typeface="Canva Sans"/>
              <a:cs typeface="Canva Sans"/>
              <a:sym typeface="Canva Sans"/>
            </a:endParaRPr>
          </a:p>
        </p:txBody>
      </p:sp>
      <p:sp>
        <p:nvSpPr>
          <p:cNvPr id="2" name="Freeform 2" descr="Create report in Social Explorer"/>
          <p:cNvSpPr/>
          <p:nvPr/>
        </p:nvSpPr>
        <p:spPr>
          <a:xfrm>
            <a:off x="11984409" y="475081"/>
            <a:ext cx="5903916" cy="3650196"/>
          </a:xfrm>
          <a:custGeom>
            <a:avLst/>
            <a:gdLst/>
            <a:ahLst/>
            <a:cxnLst/>
            <a:rect l="l" t="t" r="r" b="b"/>
            <a:pathLst>
              <a:path w="5903916" h="3650196">
                <a:moveTo>
                  <a:pt x="0" y="0"/>
                </a:moveTo>
                <a:lnTo>
                  <a:pt x="5903916" y="0"/>
                </a:lnTo>
                <a:lnTo>
                  <a:pt x="5903916" y="3650196"/>
                </a:lnTo>
                <a:lnTo>
                  <a:pt x="0" y="3650196"/>
                </a:lnTo>
                <a:lnTo>
                  <a:pt x="0" y="0"/>
                </a:lnTo>
                <a:close/>
              </a:path>
            </a:pathLst>
          </a:custGeom>
          <a:blipFill>
            <a:blip r:embed="rId2"/>
            <a:stretch>
              <a:fillRect/>
            </a:stretch>
          </a:blipFill>
        </p:spPr>
        <p:txBody>
          <a:bodyPr/>
          <a:lstStyle/>
          <a:p>
            <a:endParaRPr lang="en-US"/>
          </a:p>
        </p:txBody>
      </p:sp>
      <p:sp>
        <p:nvSpPr>
          <p:cNvPr id="3" name="Freeform 3" descr="Select report geography in Social Explorer"/>
          <p:cNvSpPr/>
          <p:nvPr/>
        </p:nvSpPr>
        <p:spPr>
          <a:xfrm>
            <a:off x="9144000" y="4319675"/>
            <a:ext cx="9359264" cy="5674054"/>
          </a:xfrm>
          <a:custGeom>
            <a:avLst/>
            <a:gdLst/>
            <a:ahLst/>
            <a:cxnLst/>
            <a:rect l="l" t="t" r="r" b="b"/>
            <a:pathLst>
              <a:path w="9359264" h="5674054">
                <a:moveTo>
                  <a:pt x="0" y="0"/>
                </a:moveTo>
                <a:lnTo>
                  <a:pt x="9359264" y="0"/>
                </a:lnTo>
                <a:lnTo>
                  <a:pt x="9359264" y="5674054"/>
                </a:lnTo>
                <a:lnTo>
                  <a:pt x="0" y="567405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1666128" y="-247195"/>
            <a:ext cx="6926112" cy="10743361"/>
          </a:xfrm>
          <a:prstGeom prst="rect">
            <a:avLst/>
          </a:prstGeom>
          <a:solidFill>
            <a:srgbClr val="FAFAFF"/>
          </a:solidFill>
        </p:spPr>
        <p:txBody>
          <a:bodyPr/>
          <a:lstStyle/>
          <a:p>
            <a:endParaRPr lang="en-US"/>
          </a:p>
        </p:txBody>
      </p:sp>
      <p:sp>
        <p:nvSpPr>
          <p:cNvPr id="3" name="TextBox 3"/>
          <p:cNvSpPr txBox="1">
            <a:spLocks noGrp="1"/>
          </p:cNvSpPr>
          <p:nvPr>
            <p:ph type="title" idx="4294967295"/>
          </p:nvPr>
        </p:nvSpPr>
        <p:spPr>
          <a:xfrm>
            <a:off x="1028700" y="933450"/>
            <a:ext cx="9353264" cy="30253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2067"/>
              </a:lnSpc>
              <a:spcBef>
                <a:spcPts val="0"/>
              </a:spcBef>
              <a:spcAft>
                <a:spcPts val="0"/>
              </a:spcAft>
              <a:buClrTx/>
              <a:buSzTx/>
              <a:buFontTx/>
              <a:buNone/>
              <a:tabLst/>
              <a:defRPr/>
            </a:pPr>
            <a:r>
              <a:rPr kumimoji="0" lang="en-US" sz="9282" b="0" i="0" u="none" strike="noStrike" kern="1200" cap="none" spc="-232" normalizeH="0" baseline="0" noProof="0" dirty="0">
                <a:ln>
                  <a:noFill/>
                </a:ln>
                <a:solidFill>
                  <a:srgbClr val="FAFAFF"/>
                </a:solidFill>
                <a:effectLst/>
                <a:uLnTx/>
                <a:uFillTx/>
                <a:latin typeface="Cardo"/>
                <a:ea typeface="Cardo"/>
                <a:cs typeface="Cardo"/>
                <a:sym typeface="Cardo"/>
              </a:rPr>
              <a:t>Introduction to U.S. Census Data</a:t>
            </a:r>
          </a:p>
        </p:txBody>
      </p:sp>
      <p:grpSp>
        <p:nvGrpSpPr>
          <p:cNvPr id="4" name="Group 4">
            <a:extLst>
              <a:ext uri="{C183D7F6-B498-43B3-948B-1728B52AA6E4}">
                <adec:decorative xmlns:adec="http://schemas.microsoft.com/office/drawing/2017/decorative" val="1"/>
              </a:ext>
            </a:extLst>
          </p:cNvPr>
          <p:cNvGrpSpPr/>
          <p:nvPr/>
        </p:nvGrpSpPr>
        <p:grpSpPr>
          <a:xfrm>
            <a:off x="12227729" y="619964"/>
            <a:ext cx="5498669" cy="10958290"/>
            <a:chOff x="0" y="0"/>
            <a:chExt cx="7331559" cy="14611053"/>
          </a:xfrm>
        </p:grpSpPr>
        <p:sp>
          <p:nvSpPr>
            <p:cNvPr id="5" name="Freeform 5"/>
            <p:cNvSpPr/>
            <p:nvPr/>
          </p:nvSpPr>
          <p:spPr>
            <a:xfrm>
              <a:off x="0"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886313"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0"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3886313"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0"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3886313"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0"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3886313"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rot="-10800000">
            <a:off x="13738075" y="5933444"/>
            <a:ext cx="5834906" cy="5834906"/>
            <a:chOff x="0" y="0"/>
            <a:chExt cx="7779875" cy="7779875"/>
          </a:xfrm>
        </p:grpSpPr>
        <p:sp>
          <p:nvSpPr>
            <p:cNvPr id="14" name="Freeform 14"/>
            <p:cNvSpPr/>
            <p:nvPr/>
          </p:nvSpPr>
          <p:spPr>
            <a:xfrm rot="2700000">
              <a:off x="1753385" y="525288"/>
              <a:ext cx="4273105" cy="6729299"/>
            </a:xfrm>
            <a:custGeom>
              <a:avLst/>
              <a:gdLst/>
              <a:ahLst/>
              <a:cxnLst/>
              <a:rect l="l" t="t" r="r" b="b"/>
              <a:pathLst>
                <a:path w="4273105" h="6729299">
                  <a:moveTo>
                    <a:pt x="0" y="0"/>
                  </a:moveTo>
                  <a:lnTo>
                    <a:pt x="4273105" y="0"/>
                  </a:lnTo>
                  <a:lnTo>
                    <a:pt x="4273105" y="6729299"/>
                  </a:lnTo>
                  <a:lnTo>
                    <a:pt x="0" y="67292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5" name="Group 15"/>
            <p:cNvGrpSpPr/>
            <p:nvPr/>
          </p:nvGrpSpPr>
          <p:grpSpPr>
            <a:xfrm rot="2672733">
              <a:off x="2100288" y="4274648"/>
              <a:ext cx="5340417" cy="952867"/>
              <a:chOff x="0" y="0"/>
              <a:chExt cx="2731296" cy="487333"/>
            </a:xfrm>
          </p:grpSpPr>
          <p:sp>
            <p:nvSpPr>
              <p:cNvPr id="16" name="Freeform 16"/>
              <p:cNvSpPr/>
              <p:nvPr/>
            </p:nvSpPr>
            <p:spPr>
              <a:xfrm>
                <a:off x="0" y="0"/>
                <a:ext cx="2731296" cy="487333"/>
              </a:xfrm>
              <a:custGeom>
                <a:avLst/>
                <a:gdLst/>
                <a:ahLst/>
                <a:cxnLst/>
                <a:rect l="l" t="t" r="r" b="b"/>
                <a:pathLst>
                  <a:path w="2731296" h="487333">
                    <a:moveTo>
                      <a:pt x="0" y="0"/>
                    </a:moveTo>
                    <a:lnTo>
                      <a:pt x="2731296" y="0"/>
                    </a:lnTo>
                    <a:lnTo>
                      <a:pt x="2731296" y="487333"/>
                    </a:lnTo>
                    <a:lnTo>
                      <a:pt x="0" y="487333"/>
                    </a:lnTo>
                    <a:close/>
                  </a:path>
                </a:pathLst>
              </a:custGeom>
              <a:solidFill>
                <a:srgbClr val="3E829A"/>
              </a:solidFill>
            </p:spPr>
            <p:txBody>
              <a:bodyPr/>
              <a:lstStyle/>
              <a:p>
                <a:endParaRPr lang="en-US"/>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817679"/>
            <a:ext cx="9711995"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Compare</a:t>
            </a:r>
          </a:p>
        </p:txBody>
      </p:sp>
      <p:sp>
        <p:nvSpPr>
          <p:cNvPr id="5" name="TextBox 5"/>
          <p:cNvSpPr txBox="1"/>
          <p:nvPr/>
        </p:nvSpPr>
        <p:spPr>
          <a:xfrm>
            <a:off x="1028700" y="2119369"/>
            <a:ext cx="13046490" cy="570865"/>
          </a:xfrm>
          <a:prstGeom prst="rect">
            <a:avLst/>
          </a:prstGeom>
        </p:spPr>
        <p:txBody>
          <a:bodyPr lIns="0" tIns="0" rIns="0" bIns="0" rtlCol="0" anchor="t">
            <a:spAutoFit/>
          </a:bodyPr>
          <a:lstStyle/>
          <a:p>
            <a:pPr algn="l">
              <a:lnSpc>
                <a:spcPts val="4759"/>
              </a:lnSpc>
            </a:pPr>
            <a:r>
              <a:rPr lang="en-US" sz="3399" spc="135">
                <a:solidFill>
                  <a:srgbClr val="FAFAFF"/>
                </a:solidFill>
                <a:latin typeface="Didact Gothic"/>
                <a:ea typeface="Didact Gothic"/>
                <a:cs typeface="Didact Gothic"/>
                <a:sym typeface="Didact Gothic"/>
              </a:rPr>
              <a:t>Best way to compare data from two time periods.</a:t>
            </a:r>
          </a:p>
        </p:txBody>
      </p:sp>
      <p:sp>
        <p:nvSpPr>
          <p:cNvPr id="2" name="Freeform 2" descr="Compare screen in Social Explorer"/>
          <p:cNvSpPr/>
          <p:nvPr/>
        </p:nvSpPr>
        <p:spPr>
          <a:xfrm>
            <a:off x="5483731" y="3408083"/>
            <a:ext cx="8157293" cy="6096321"/>
          </a:xfrm>
          <a:custGeom>
            <a:avLst/>
            <a:gdLst/>
            <a:ahLst/>
            <a:cxnLst/>
            <a:rect l="l" t="t" r="r" b="b"/>
            <a:pathLst>
              <a:path w="8157293" h="6096321">
                <a:moveTo>
                  <a:pt x="0" y="0"/>
                </a:moveTo>
                <a:lnTo>
                  <a:pt x="8157293" y="0"/>
                </a:lnTo>
                <a:lnTo>
                  <a:pt x="8157293" y="6096321"/>
                </a:lnTo>
                <a:lnTo>
                  <a:pt x="0" y="6096321"/>
                </a:lnTo>
                <a:lnTo>
                  <a:pt x="0" y="0"/>
                </a:lnTo>
                <a:close/>
              </a:path>
            </a:pathLst>
          </a:custGeom>
          <a:blipFill>
            <a:blip r:embed="rId2"/>
            <a:stretch>
              <a:fillRect/>
            </a:stretch>
          </a:blipFill>
        </p:spPr>
        <p:txBody>
          <a:bodyPr/>
          <a:lstStyle/>
          <a:p>
            <a:endParaRPr lang="en-US"/>
          </a:p>
        </p:txBody>
      </p:sp>
      <p:sp>
        <p:nvSpPr>
          <p:cNvPr id="4" name="TextBox 4">
            <a:extLst>
              <a:ext uri="{C183D7F6-B498-43B3-948B-1728B52AA6E4}">
                <adec:decorative xmlns:adec="http://schemas.microsoft.com/office/drawing/2017/decorative" val="1"/>
              </a:ext>
            </a:extLst>
          </p:cNvPr>
          <p:cNvSpPr txBox="1"/>
          <p:nvPr/>
        </p:nvSpPr>
        <p:spPr>
          <a:xfrm>
            <a:off x="8819375" y="3770829"/>
            <a:ext cx="9525" cy="347436"/>
          </a:xfrm>
          <a:prstGeom prst="rect">
            <a:avLst/>
          </a:prstGeom>
        </p:spPr>
        <p:txBody>
          <a:bodyPr lIns="0" tIns="0" rIns="0" bIns="0" rtlCol="0" anchor="t">
            <a:spAutoFit/>
          </a:bodyPr>
          <a:lstStyle/>
          <a:p>
            <a:pPr algn="ctr">
              <a:lnSpc>
                <a:spcPts val="2899"/>
              </a:lnSpc>
              <a:spcBef>
                <a:spcPct val="0"/>
              </a:spcBef>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817679"/>
            <a:ext cx="9711995"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Side by Side Compare View</a:t>
            </a:r>
          </a:p>
        </p:txBody>
      </p:sp>
      <p:sp>
        <p:nvSpPr>
          <p:cNvPr id="2" name="Freeform 2" descr="Side by side compare in Social Explorer"/>
          <p:cNvSpPr/>
          <p:nvPr/>
        </p:nvSpPr>
        <p:spPr>
          <a:xfrm>
            <a:off x="1028700" y="2557256"/>
            <a:ext cx="16230600" cy="6674834"/>
          </a:xfrm>
          <a:custGeom>
            <a:avLst/>
            <a:gdLst/>
            <a:ahLst/>
            <a:cxnLst/>
            <a:rect l="l" t="t" r="r" b="b"/>
            <a:pathLst>
              <a:path w="16230600" h="6674834">
                <a:moveTo>
                  <a:pt x="0" y="0"/>
                </a:moveTo>
                <a:lnTo>
                  <a:pt x="16230600" y="0"/>
                </a:lnTo>
                <a:lnTo>
                  <a:pt x="16230600" y="6674834"/>
                </a:lnTo>
                <a:lnTo>
                  <a:pt x="0" y="667483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817679"/>
            <a:ext cx="9711995"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Swipe Compare View</a:t>
            </a:r>
          </a:p>
        </p:txBody>
      </p:sp>
      <p:sp>
        <p:nvSpPr>
          <p:cNvPr id="2" name="Freeform 2" descr="Swipe compare in Social Explorer"/>
          <p:cNvSpPr/>
          <p:nvPr/>
        </p:nvSpPr>
        <p:spPr>
          <a:xfrm>
            <a:off x="1028700" y="2522601"/>
            <a:ext cx="16230600" cy="6735699"/>
          </a:xfrm>
          <a:custGeom>
            <a:avLst/>
            <a:gdLst/>
            <a:ahLst/>
            <a:cxnLst/>
            <a:rect l="l" t="t" r="r" b="b"/>
            <a:pathLst>
              <a:path w="16230600" h="6735699">
                <a:moveTo>
                  <a:pt x="0" y="0"/>
                </a:moveTo>
                <a:lnTo>
                  <a:pt x="16230600" y="0"/>
                </a:lnTo>
                <a:lnTo>
                  <a:pt x="16230600" y="6735699"/>
                </a:lnTo>
                <a:lnTo>
                  <a:pt x="0" y="6735699"/>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14" name="TextBox 14"/>
          <p:cNvSpPr txBox="1">
            <a:spLocks noGrp="1"/>
          </p:cNvSpPr>
          <p:nvPr>
            <p:ph type="title" idx="4294967295"/>
          </p:nvPr>
        </p:nvSpPr>
        <p:spPr>
          <a:xfrm>
            <a:off x="1028700" y="817679"/>
            <a:ext cx="6433740" cy="8696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188"/>
              </a:lnSpc>
              <a:spcBef>
                <a:spcPts val="0"/>
              </a:spcBef>
              <a:spcAft>
                <a:spcPts val="0"/>
              </a:spcAft>
              <a:buClrTx/>
              <a:buSzTx/>
              <a:buFontTx/>
              <a:buNone/>
              <a:tabLst/>
              <a:defRPr/>
            </a:pPr>
            <a:r>
              <a:rPr kumimoji="0" lang="en-US" sz="5134" b="0" i="0" u="none" strike="noStrike" kern="1200" cap="none" spc="410" normalizeH="0" baseline="0" noProof="0" dirty="0">
                <a:ln>
                  <a:noFill/>
                </a:ln>
                <a:solidFill>
                  <a:srgbClr val="FAFAFF"/>
                </a:solidFill>
                <a:effectLst/>
                <a:uLnTx/>
                <a:uFillTx/>
                <a:latin typeface="Cardo"/>
                <a:ea typeface="Cardo"/>
                <a:cs typeface="Cardo"/>
                <a:sym typeface="Cardo"/>
              </a:rPr>
              <a:t>Additional Features</a:t>
            </a:r>
          </a:p>
        </p:txBody>
      </p:sp>
      <p:grpSp>
        <p:nvGrpSpPr>
          <p:cNvPr id="3" name="Group 3" descr="Additional features toolbar"/>
          <p:cNvGrpSpPr/>
          <p:nvPr/>
        </p:nvGrpSpPr>
        <p:grpSpPr>
          <a:xfrm>
            <a:off x="648308" y="2309472"/>
            <a:ext cx="10132651" cy="7181843"/>
            <a:chOff x="0" y="0"/>
            <a:chExt cx="13510201" cy="9575791"/>
          </a:xfrm>
        </p:grpSpPr>
        <p:sp>
          <p:nvSpPr>
            <p:cNvPr id="4" name="Freeform 4" descr="Additional features in Social Explorer"/>
            <p:cNvSpPr/>
            <p:nvPr/>
          </p:nvSpPr>
          <p:spPr>
            <a:xfrm>
              <a:off x="307376" y="2310815"/>
              <a:ext cx="5168727" cy="3794272"/>
            </a:xfrm>
            <a:custGeom>
              <a:avLst/>
              <a:gdLst/>
              <a:ahLst/>
              <a:cxnLst/>
              <a:rect l="l" t="t" r="r" b="b"/>
              <a:pathLst>
                <a:path w="5168727" h="3794272">
                  <a:moveTo>
                    <a:pt x="0" y="0"/>
                  </a:moveTo>
                  <a:lnTo>
                    <a:pt x="5168727" y="0"/>
                  </a:lnTo>
                  <a:lnTo>
                    <a:pt x="5168727" y="3794271"/>
                  </a:lnTo>
                  <a:lnTo>
                    <a:pt x="0" y="3794271"/>
                  </a:lnTo>
                  <a:lnTo>
                    <a:pt x="0" y="0"/>
                  </a:lnTo>
                  <a:close/>
                </a:path>
              </a:pathLst>
            </a:custGeom>
            <a:blipFill>
              <a:blip r:embed="rId2"/>
              <a:stretch>
                <a:fillRect/>
              </a:stretch>
            </a:blipFill>
          </p:spPr>
          <p:txBody>
            <a:bodyPr/>
            <a:lstStyle/>
            <a:p>
              <a:endParaRPr lang="en-US"/>
            </a:p>
          </p:txBody>
        </p:sp>
        <p:sp>
          <p:nvSpPr>
            <p:cNvPr id="5" name="Freeform 5"/>
            <p:cNvSpPr/>
            <p:nvPr/>
          </p:nvSpPr>
          <p:spPr>
            <a:xfrm rot="-10800000">
              <a:off x="5093940" y="3955198"/>
              <a:ext cx="2940158" cy="1190764"/>
            </a:xfrm>
            <a:custGeom>
              <a:avLst/>
              <a:gdLst/>
              <a:ahLst/>
              <a:cxnLst/>
              <a:rect l="l" t="t" r="r" b="b"/>
              <a:pathLst>
                <a:path w="2940158" h="1190764">
                  <a:moveTo>
                    <a:pt x="0" y="0"/>
                  </a:moveTo>
                  <a:lnTo>
                    <a:pt x="2940159" y="0"/>
                  </a:lnTo>
                  <a:lnTo>
                    <a:pt x="2940159" y="1190764"/>
                  </a:lnTo>
                  <a:lnTo>
                    <a:pt x="0" y="11907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rot="8576159">
              <a:off x="5032110" y="1293635"/>
              <a:ext cx="2940158" cy="1190764"/>
            </a:xfrm>
            <a:custGeom>
              <a:avLst/>
              <a:gdLst/>
              <a:ahLst/>
              <a:cxnLst/>
              <a:rect l="l" t="t" r="r" b="b"/>
              <a:pathLst>
                <a:path w="2940158" h="1190764">
                  <a:moveTo>
                    <a:pt x="0" y="0"/>
                  </a:moveTo>
                  <a:lnTo>
                    <a:pt x="2940159" y="0"/>
                  </a:lnTo>
                  <a:lnTo>
                    <a:pt x="2940159" y="1190764"/>
                  </a:lnTo>
                  <a:lnTo>
                    <a:pt x="0" y="11907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3833023">
              <a:off x="2608760" y="875471"/>
              <a:ext cx="2257548" cy="1385570"/>
            </a:xfrm>
            <a:custGeom>
              <a:avLst/>
              <a:gdLst/>
              <a:ahLst/>
              <a:cxnLst/>
              <a:rect l="l" t="t" r="r" b="b"/>
              <a:pathLst>
                <a:path w="2257548" h="1385570">
                  <a:moveTo>
                    <a:pt x="0" y="0"/>
                  </a:moveTo>
                  <a:lnTo>
                    <a:pt x="2257547" y="0"/>
                  </a:lnTo>
                  <a:lnTo>
                    <a:pt x="2257547" y="1385570"/>
                  </a:lnTo>
                  <a:lnTo>
                    <a:pt x="0" y="1385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TextBox 8"/>
            <p:cNvSpPr txBox="1"/>
            <p:nvPr/>
          </p:nvSpPr>
          <p:spPr>
            <a:xfrm>
              <a:off x="8034099" y="3917098"/>
              <a:ext cx="5476103" cy="1121834"/>
            </a:xfrm>
            <a:prstGeom prst="rect">
              <a:avLst/>
            </a:prstGeom>
          </p:spPr>
          <p:txBody>
            <a:bodyPr lIns="0" tIns="0" rIns="0" bIns="0" rtlCol="0" anchor="t">
              <a:spAutoFit/>
            </a:bodyPr>
            <a:lstStyle/>
            <a:p>
              <a:pPr algn="ctr">
                <a:lnSpc>
                  <a:spcPts val="3499"/>
                </a:lnSpc>
              </a:pPr>
              <a:r>
                <a:rPr lang="en-US" sz="2499" spc="99">
                  <a:solidFill>
                    <a:srgbClr val="FAFAFF"/>
                  </a:solidFill>
                  <a:latin typeface="Didact Gothic"/>
                  <a:ea typeface="Didact Gothic"/>
                  <a:cs typeface="Didact Gothic"/>
                  <a:sym typeface="Didact Gothic"/>
                </a:rPr>
                <a:t>Change visualization or edit color palette. </a:t>
              </a:r>
            </a:p>
          </p:txBody>
        </p:sp>
        <p:sp>
          <p:nvSpPr>
            <p:cNvPr id="9" name="TextBox 9"/>
            <p:cNvSpPr txBox="1"/>
            <p:nvPr/>
          </p:nvSpPr>
          <p:spPr>
            <a:xfrm>
              <a:off x="0" y="-38100"/>
              <a:ext cx="5476103" cy="537634"/>
            </a:xfrm>
            <a:prstGeom prst="rect">
              <a:avLst/>
            </a:prstGeom>
          </p:spPr>
          <p:txBody>
            <a:bodyPr lIns="0" tIns="0" rIns="0" bIns="0" rtlCol="0" anchor="t">
              <a:spAutoFit/>
            </a:bodyPr>
            <a:lstStyle/>
            <a:p>
              <a:pPr algn="ctr">
                <a:lnSpc>
                  <a:spcPts val="3499"/>
                </a:lnSpc>
              </a:pPr>
              <a:r>
                <a:rPr lang="en-US" sz="2499" spc="99">
                  <a:solidFill>
                    <a:srgbClr val="FAFAFF"/>
                  </a:solidFill>
                  <a:latin typeface="Didact Gothic"/>
                  <a:ea typeface="Didact Gothic"/>
                  <a:cs typeface="Didact Gothic"/>
                  <a:sym typeface="Didact Gothic"/>
                </a:rPr>
                <a:t>Legend detailed view</a:t>
              </a:r>
            </a:p>
          </p:txBody>
        </p:sp>
        <p:sp>
          <p:nvSpPr>
            <p:cNvPr id="10" name="TextBox 10"/>
            <p:cNvSpPr txBox="1"/>
            <p:nvPr/>
          </p:nvSpPr>
          <p:spPr>
            <a:xfrm>
              <a:off x="6502189" y="623678"/>
              <a:ext cx="5476103" cy="537634"/>
            </a:xfrm>
            <a:prstGeom prst="rect">
              <a:avLst/>
            </a:prstGeom>
          </p:spPr>
          <p:txBody>
            <a:bodyPr lIns="0" tIns="0" rIns="0" bIns="0" rtlCol="0" anchor="t">
              <a:spAutoFit/>
            </a:bodyPr>
            <a:lstStyle/>
            <a:p>
              <a:pPr algn="ctr">
                <a:lnSpc>
                  <a:spcPts val="3499"/>
                </a:lnSpc>
              </a:pPr>
              <a:r>
                <a:rPr lang="en-US" sz="2499" spc="99">
                  <a:solidFill>
                    <a:srgbClr val="FAFAFF"/>
                  </a:solidFill>
                  <a:latin typeface="Didact Gothic"/>
                  <a:ea typeface="Didact Gothic"/>
                  <a:cs typeface="Didact Gothic"/>
                  <a:sym typeface="Didact Gothic"/>
                </a:rPr>
                <a:t>Hide legend</a:t>
              </a:r>
            </a:p>
          </p:txBody>
        </p:sp>
        <p:sp>
          <p:nvSpPr>
            <p:cNvPr id="11" name="Freeform 11"/>
            <p:cNvSpPr/>
            <p:nvPr/>
          </p:nvSpPr>
          <p:spPr>
            <a:xfrm rot="-4137400">
              <a:off x="2514180" y="6201367"/>
              <a:ext cx="3066344" cy="1881968"/>
            </a:xfrm>
            <a:custGeom>
              <a:avLst/>
              <a:gdLst/>
              <a:ahLst/>
              <a:cxnLst/>
              <a:rect l="l" t="t" r="r" b="b"/>
              <a:pathLst>
                <a:path w="3066344" h="1881968">
                  <a:moveTo>
                    <a:pt x="0" y="0"/>
                  </a:moveTo>
                  <a:lnTo>
                    <a:pt x="3066343" y="0"/>
                  </a:lnTo>
                  <a:lnTo>
                    <a:pt x="3066343" y="1881968"/>
                  </a:lnTo>
                  <a:lnTo>
                    <a:pt x="0" y="18819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TextBox 12"/>
            <p:cNvSpPr txBox="1"/>
            <p:nvPr/>
          </p:nvSpPr>
          <p:spPr>
            <a:xfrm>
              <a:off x="1745725" y="9038157"/>
              <a:ext cx="5476103" cy="537634"/>
            </a:xfrm>
            <a:prstGeom prst="rect">
              <a:avLst/>
            </a:prstGeom>
          </p:spPr>
          <p:txBody>
            <a:bodyPr lIns="0" tIns="0" rIns="0" bIns="0" rtlCol="0" anchor="t">
              <a:spAutoFit/>
            </a:bodyPr>
            <a:lstStyle/>
            <a:p>
              <a:pPr algn="ctr">
                <a:lnSpc>
                  <a:spcPts val="3499"/>
                </a:lnSpc>
              </a:pPr>
              <a:r>
                <a:rPr lang="en-US" sz="2499" spc="99">
                  <a:solidFill>
                    <a:srgbClr val="FAFAFF"/>
                  </a:solidFill>
                  <a:latin typeface="Didact Gothic"/>
                  <a:ea typeface="Didact Gothic"/>
                  <a:cs typeface="Didact Gothic"/>
                  <a:sym typeface="Didact Gothic"/>
                </a:rPr>
                <a:t>Toggle satellite view</a:t>
              </a:r>
            </a:p>
          </p:txBody>
        </p:sp>
      </p:grpSp>
      <p:sp>
        <p:nvSpPr>
          <p:cNvPr id="15" name="TextBox 15"/>
          <p:cNvSpPr txBox="1"/>
          <p:nvPr/>
        </p:nvSpPr>
        <p:spPr>
          <a:xfrm>
            <a:off x="12246115" y="3693769"/>
            <a:ext cx="5244728" cy="4365624"/>
          </a:xfrm>
          <a:prstGeom prst="rect">
            <a:avLst/>
          </a:prstGeom>
        </p:spPr>
        <p:txBody>
          <a:bodyPr lIns="0" tIns="0" rIns="0" bIns="0" rtlCol="0" anchor="t">
            <a:spAutoFit/>
          </a:bodyPr>
          <a:lstStyle/>
          <a:p>
            <a:pPr algn="l">
              <a:lnSpc>
                <a:spcPts val="3500"/>
              </a:lnSpc>
            </a:pPr>
            <a:r>
              <a:rPr lang="en-US" sz="2500" spc="100">
                <a:solidFill>
                  <a:srgbClr val="FAFAFF"/>
                </a:solidFill>
                <a:latin typeface="Didact Gothic"/>
                <a:ea typeface="Didact Gothic"/>
                <a:cs typeface="Didact Gothic"/>
                <a:sym typeface="Didact Gothic"/>
              </a:rPr>
              <a:t>Compare: Switch to side by side or swipe map mode</a:t>
            </a:r>
          </a:p>
          <a:p>
            <a:pPr algn="l">
              <a:lnSpc>
                <a:spcPts val="3500"/>
              </a:lnSpc>
            </a:pPr>
            <a:endParaRPr lang="en-US" sz="2500" spc="100">
              <a:solidFill>
                <a:srgbClr val="FAFAFF"/>
              </a:solidFill>
              <a:latin typeface="Didact Gothic"/>
              <a:ea typeface="Didact Gothic"/>
              <a:cs typeface="Didact Gothic"/>
              <a:sym typeface="Didact Gothic"/>
            </a:endParaRPr>
          </a:p>
          <a:p>
            <a:pPr algn="l">
              <a:lnSpc>
                <a:spcPts val="3500"/>
              </a:lnSpc>
            </a:pPr>
            <a:r>
              <a:rPr lang="en-US" sz="2500" spc="100">
                <a:solidFill>
                  <a:srgbClr val="FAFAFF"/>
                </a:solidFill>
                <a:latin typeface="Didact Gothic"/>
                <a:ea typeface="Didact Gothic"/>
                <a:cs typeface="Didact Gothic"/>
                <a:sym typeface="Didact Gothic"/>
              </a:rPr>
              <a:t>Share: Get a shareable link, embed code, or send via email</a:t>
            </a:r>
          </a:p>
          <a:p>
            <a:pPr algn="l">
              <a:lnSpc>
                <a:spcPts val="3500"/>
              </a:lnSpc>
            </a:pPr>
            <a:endParaRPr lang="en-US" sz="2500" spc="100">
              <a:solidFill>
                <a:srgbClr val="FAFAFF"/>
              </a:solidFill>
              <a:latin typeface="Didact Gothic"/>
              <a:ea typeface="Didact Gothic"/>
              <a:cs typeface="Didact Gothic"/>
              <a:sym typeface="Didact Gothic"/>
            </a:endParaRPr>
          </a:p>
          <a:p>
            <a:pPr algn="l">
              <a:lnSpc>
                <a:spcPts val="3500"/>
              </a:lnSpc>
            </a:pPr>
            <a:r>
              <a:rPr lang="en-US" sz="2500" spc="100">
                <a:solidFill>
                  <a:srgbClr val="FAFAFF"/>
                </a:solidFill>
                <a:latin typeface="Didact Gothic"/>
                <a:ea typeface="Didact Gothic"/>
                <a:cs typeface="Didact Gothic"/>
                <a:sym typeface="Didact Gothic"/>
              </a:rPr>
              <a:t>Download: Set aspect ratio, Zoom, DPI, and format for export</a:t>
            </a:r>
          </a:p>
          <a:p>
            <a:pPr algn="l">
              <a:lnSpc>
                <a:spcPts val="3500"/>
              </a:lnSpc>
            </a:pPr>
            <a:endParaRPr lang="en-US" sz="2500" spc="100">
              <a:solidFill>
                <a:srgbClr val="FAFAFF"/>
              </a:solidFill>
              <a:latin typeface="Didact Gothic"/>
              <a:ea typeface="Didact Gothic"/>
              <a:cs typeface="Didact Gothic"/>
              <a:sym typeface="Didact Gothic"/>
            </a:endParaRPr>
          </a:p>
          <a:p>
            <a:pPr algn="l">
              <a:lnSpc>
                <a:spcPts val="3500"/>
              </a:lnSpc>
            </a:pPr>
            <a:r>
              <a:rPr lang="en-US" sz="2500" spc="100">
                <a:solidFill>
                  <a:srgbClr val="FAFAFF"/>
                </a:solidFill>
                <a:latin typeface="Didact Gothic"/>
                <a:ea typeface="Didact Gothic"/>
                <a:cs typeface="Didact Gothic"/>
                <a:sym typeface="Didact Gothic"/>
              </a:rPr>
              <a:t>More: Help and tour features</a:t>
            </a:r>
          </a:p>
        </p:txBody>
      </p:sp>
      <p:sp>
        <p:nvSpPr>
          <p:cNvPr id="13" name="Freeform 13" descr="Toolbar in Social Explorer"/>
          <p:cNvSpPr/>
          <p:nvPr/>
        </p:nvSpPr>
        <p:spPr>
          <a:xfrm>
            <a:off x="12246115" y="2309472"/>
            <a:ext cx="5244728" cy="912127"/>
          </a:xfrm>
          <a:custGeom>
            <a:avLst/>
            <a:gdLst/>
            <a:ahLst/>
            <a:cxnLst/>
            <a:rect l="l" t="t" r="r" b="b"/>
            <a:pathLst>
              <a:path w="5244728" h="912127">
                <a:moveTo>
                  <a:pt x="0" y="0"/>
                </a:moveTo>
                <a:lnTo>
                  <a:pt x="5244728" y="0"/>
                </a:lnTo>
                <a:lnTo>
                  <a:pt x="5244728" y="912127"/>
                </a:lnTo>
                <a:lnTo>
                  <a:pt x="0" y="912127"/>
                </a:lnTo>
                <a:lnTo>
                  <a:pt x="0" y="0"/>
                </a:lnTo>
                <a:close/>
              </a:path>
            </a:pathLst>
          </a:custGeom>
          <a:blipFill>
            <a:blip r:embed="rId7"/>
            <a:stretch>
              <a:fillRect/>
            </a:stretch>
          </a:blipFill>
        </p:spPr>
        <p:txBody>
          <a:bodyPr/>
          <a:lstStyle/>
          <a:p>
            <a:endParaRPr lang="en-US"/>
          </a:p>
        </p:txBody>
      </p:sp>
      <p:sp>
        <p:nvSpPr>
          <p:cNvPr id="16" name="AutoShape 16">
            <a:extLst>
              <a:ext uri="{C183D7F6-B498-43B3-948B-1728B52AA6E4}">
                <adec:decorative xmlns:adec="http://schemas.microsoft.com/office/drawing/2017/decorative" val="1"/>
              </a:ext>
            </a:extLst>
          </p:cNvPr>
          <p:cNvSpPr/>
          <p:nvPr/>
        </p:nvSpPr>
        <p:spPr>
          <a:xfrm rot="5400000">
            <a:off x="6950208" y="5404601"/>
            <a:ext cx="8229600" cy="0"/>
          </a:xfrm>
          <a:prstGeom prst="line">
            <a:avLst/>
          </a:prstGeom>
          <a:ln w="38100" cap="flat">
            <a:solidFill>
              <a:srgbClr val="FAFAFF"/>
            </a:solidFill>
            <a:prstDash val="solid"/>
            <a:headEnd type="none" w="sm" len="sm"/>
            <a:tailEnd type="none" w="sm" len="sm"/>
          </a:ln>
        </p:spPr>
        <p:txBody>
          <a:bodyPr/>
          <a:lstStyle/>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1028700" y="817679"/>
            <a:ext cx="6783356"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415" normalizeH="0" baseline="0" noProof="0" dirty="0">
                <a:ln>
                  <a:noFill/>
                </a:ln>
                <a:solidFill>
                  <a:srgbClr val="FAFAFF"/>
                </a:solidFill>
                <a:effectLst/>
                <a:uLnTx/>
                <a:uFillTx/>
                <a:latin typeface="Cardo"/>
                <a:ea typeface="Cardo"/>
                <a:cs typeface="Cardo"/>
                <a:sym typeface="Cardo"/>
              </a:rPr>
              <a:t>Export, Share, Save</a:t>
            </a:r>
          </a:p>
        </p:txBody>
      </p:sp>
      <p:sp>
        <p:nvSpPr>
          <p:cNvPr id="6" name="TextBox 6"/>
          <p:cNvSpPr txBox="1"/>
          <p:nvPr/>
        </p:nvSpPr>
        <p:spPr>
          <a:xfrm>
            <a:off x="1563392" y="2152908"/>
            <a:ext cx="6451698" cy="6571615"/>
          </a:xfrm>
          <a:prstGeom prst="rect">
            <a:avLst/>
          </a:prstGeom>
        </p:spPr>
        <p:txBody>
          <a:bodyPr lIns="0" tIns="0" rIns="0" bIns="0" rtlCol="0" anchor="t">
            <a:spAutoFit/>
          </a:bodyPr>
          <a:lstStyle/>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Share</a:t>
            </a:r>
          </a:p>
          <a:p>
            <a:pPr marL="1468119" lvl="2" indent="-489373" algn="l">
              <a:lnSpc>
                <a:spcPts val="4759"/>
              </a:lnSpc>
              <a:buFont typeface="Arial"/>
              <a:buChar char="⚬"/>
            </a:pPr>
            <a:r>
              <a:rPr lang="en-US" sz="3399" spc="135">
                <a:solidFill>
                  <a:srgbClr val="FAFAFF"/>
                </a:solidFill>
                <a:latin typeface="Didact Gothic"/>
                <a:ea typeface="Didact Gothic"/>
                <a:cs typeface="Didact Gothic"/>
                <a:sym typeface="Didact Gothic"/>
              </a:rPr>
              <a:t>Link</a:t>
            </a:r>
          </a:p>
          <a:p>
            <a:pPr marL="1468119" lvl="2" indent="-489373" algn="l">
              <a:lnSpc>
                <a:spcPts val="4759"/>
              </a:lnSpc>
              <a:buFont typeface="Arial"/>
              <a:buChar char="⚬"/>
            </a:pPr>
            <a:r>
              <a:rPr lang="en-US" sz="3399" spc="135">
                <a:solidFill>
                  <a:srgbClr val="FAFAFF"/>
                </a:solidFill>
                <a:latin typeface="Didact Gothic"/>
                <a:ea typeface="Didact Gothic"/>
                <a:cs typeface="Didact Gothic"/>
                <a:sym typeface="Didact Gothic"/>
              </a:rPr>
              <a:t>Embed</a:t>
            </a:r>
          </a:p>
          <a:p>
            <a:pPr marL="1468119" lvl="2" indent="-489373" algn="l">
              <a:lnSpc>
                <a:spcPts val="4759"/>
              </a:lnSpc>
              <a:buFont typeface="Arial"/>
              <a:buChar char="⚬"/>
            </a:pPr>
            <a:r>
              <a:rPr lang="en-US" sz="3399" spc="135">
                <a:solidFill>
                  <a:srgbClr val="FAFAFF"/>
                </a:solidFill>
                <a:latin typeface="Didact Gothic"/>
                <a:ea typeface="Didact Gothic"/>
                <a:cs typeface="Didact Gothic"/>
                <a:sym typeface="Didact Gothic"/>
              </a:rPr>
              <a:t>Email</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Export as image</a:t>
            </a:r>
          </a:p>
          <a:p>
            <a:pPr marL="1468119" lvl="2" indent="-489373" algn="l">
              <a:lnSpc>
                <a:spcPts val="4759"/>
              </a:lnSpc>
              <a:buFont typeface="Arial"/>
              <a:buChar char="⚬"/>
            </a:pPr>
            <a:r>
              <a:rPr lang="en-US" sz="3399" spc="135">
                <a:solidFill>
                  <a:srgbClr val="FAFAFF"/>
                </a:solidFill>
                <a:latin typeface="Didact Gothic"/>
                <a:ea typeface="Didact Gothic"/>
                <a:cs typeface="Didact Gothic"/>
                <a:sym typeface="Didact Gothic"/>
              </a:rPr>
              <a:t>Select DPI, image type, zoom, etc.</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Save as...</a:t>
            </a:r>
          </a:p>
          <a:p>
            <a:pPr marL="1468119" lvl="2" indent="-489373" algn="l">
              <a:lnSpc>
                <a:spcPts val="4759"/>
              </a:lnSpc>
              <a:buFont typeface="Arial"/>
              <a:buChar char="⚬"/>
            </a:pPr>
            <a:r>
              <a:rPr lang="en-US" sz="3399" spc="135">
                <a:solidFill>
                  <a:srgbClr val="FAFAFF"/>
                </a:solidFill>
                <a:latin typeface="Didact Gothic"/>
                <a:ea typeface="Didact Gothic"/>
                <a:cs typeface="Didact Gothic"/>
                <a:sym typeface="Didact Gothic"/>
              </a:rPr>
              <a:t>Save with title and description to refer to later</a:t>
            </a:r>
          </a:p>
        </p:txBody>
      </p:sp>
      <p:sp>
        <p:nvSpPr>
          <p:cNvPr id="2" name="Freeform 2" descr="Export share and save toolbar"/>
          <p:cNvSpPr/>
          <p:nvPr/>
        </p:nvSpPr>
        <p:spPr>
          <a:xfrm>
            <a:off x="6417873" y="8427794"/>
            <a:ext cx="10292293" cy="1294002"/>
          </a:xfrm>
          <a:custGeom>
            <a:avLst/>
            <a:gdLst/>
            <a:ahLst/>
            <a:cxnLst/>
            <a:rect l="l" t="t" r="r" b="b"/>
            <a:pathLst>
              <a:path w="10292293" h="1294002">
                <a:moveTo>
                  <a:pt x="0" y="0"/>
                </a:moveTo>
                <a:lnTo>
                  <a:pt x="10292293" y="0"/>
                </a:lnTo>
                <a:lnTo>
                  <a:pt x="10292293" y="1294002"/>
                </a:lnTo>
                <a:lnTo>
                  <a:pt x="0" y="1294002"/>
                </a:lnTo>
                <a:lnTo>
                  <a:pt x="0" y="0"/>
                </a:lnTo>
                <a:close/>
              </a:path>
            </a:pathLst>
          </a:custGeom>
          <a:blipFill>
            <a:blip r:embed="rId2"/>
            <a:stretch>
              <a:fillRect/>
            </a:stretch>
          </a:blipFill>
        </p:spPr>
        <p:txBody>
          <a:bodyPr/>
          <a:lstStyle/>
          <a:p>
            <a:endParaRPr lang="en-US"/>
          </a:p>
        </p:txBody>
      </p:sp>
      <p:sp>
        <p:nvSpPr>
          <p:cNvPr id="3" name="Freeform 3" descr="Export share and save options in Social Explorer"/>
          <p:cNvSpPr/>
          <p:nvPr/>
        </p:nvSpPr>
        <p:spPr>
          <a:xfrm>
            <a:off x="8610600" y="1866900"/>
            <a:ext cx="9286113" cy="5200223"/>
          </a:xfrm>
          <a:custGeom>
            <a:avLst/>
            <a:gdLst/>
            <a:ahLst/>
            <a:cxnLst/>
            <a:rect l="l" t="t" r="r" b="b"/>
            <a:pathLst>
              <a:path w="9286113" h="5200223">
                <a:moveTo>
                  <a:pt x="0" y="0"/>
                </a:moveTo>
                <a:lnTo>
                  <a:pt x="9286112" y="0"/>
                </a:lnTo>
                <a:lnTo>
                  <a:pt x="9286112" y="5200223"/>
                </a:lnTo>
                <a:lnTo>
                  <a:pt x="0" y="5200223"/>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328470" y="933450"/>
            <a:ext cx="4919930" cy="9021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In Summary</a:t>
            </a:r>
          </a:p>
        </p:txBody>
      </p:sp>
      <p:sp>
        <p:nvSpPr>
          <p:cNvPr id="4" name="TextBox 4"/>
          <p:cNvSpPr txBox="1"/>
          <p:nvPr/>
        </p:nvSpPr>
        <p:spPr>
          <a:xfrm>
            <a:off x="1028700" y="2468648"/>
            <a:ext cx="5572959" cy="580390"/>
          </a:xfrm>
          <a:prstGeom prst="rect">
            <a:avLst/>
          </a:prstGeom>
        </p:spPr>
        <p:txBody>
          <a:bodyPr lIns="0" tIns="0" rIns="0" bIns="0" rtlCol="0" anchor="t">
            <a:spAutoFit/>
          </a:bodyPr>
          <a:lstStyle/>
          <a:p>
            <a:pPr algn="ctr">
              <a:lnSpc>
                <a:spcPts val="4759"/>
              </a:lnSpc>
            </a:pPr>
            <a:r>
              <a:rPr lang="en-US" sz="3399" b="1">
                <a:solidFill>
                  <a:srgbClr val="FAFAFF"/>
                </a:solidFill>
                <a:latin typeface="Canva Sans Bold"/>
                <a:ea typeface="Canva Sans Bold"/>
                <a:cs typeface="Canva Sans Bold"/>
                <a:sym typeface="Canva Sans Bold"/>
              </a:rPr>
              <a:t>data.census.gov</a:t>
            </a:r>
          </a:p>
        </p:txBody>
      </p:sp>
      <p:sp>
        <p:nvSpPr>
          <p:cNvPr id="5" name="TextBox 5"/>
          <p:cNvSpPr txBox="1"/>
          <p:nvPr/>
        </p:nvSpPr>
        <p:spPr>
          <a:xfrm>
            <a:off x="816739" y="3272899"/>
            <a:ext cx="7671106" cy="3347720"/>
          </a:xfrm>
          <a:prstGeom prst="rect">
            <a:avLst/>
          </a:prstGeom>
        </p:spPr>
        <p:txBody>
          <a:bodyPr lIns="0" tIns="0" rIns="0" bIns="0" rtlCol="0" anchor="t">
            <a:spAutoFit/>
          </a:bodyPr>
          <a:lstStyle/>
          <a:p>
            <a:pPr marL="690881" lvl="1" indent="-345440" algn="l">
              <a:lnSpc>
                <a:spcPts val="4480"/>
              </a:lnSpc>
              <a:buFont typeface="Arial"/>
              <a:buChar char="•"/>
            </a:pPr>
            <a:r>
              <a:rPr lang="en-US" sz="3200">
                <a:solidFill>
                  <a:srgbClr val="FAFAFF"/>
                </a:solidFill>
                <a:latin typeface="Canva Sans"/>
                <a:ea typeface="Canva Sans"/>
                <a:cs typeface="Canva Sans"/>
                <a:sym typeface="Canva Sans"/>
              </a:rPr>
              <a:t>Census data direct from the Census Bureau</a:t>
            </a:r>
          </a:p>
          <a:p>
            <a:pPr marL="690881" lvl="1" indent="-345440" algn="l">
              <a:lnSpc>
                <a:spcPts val="4480"/>
              </a:lnSpc>
              <a:buFont typeface="Arial"/>
              <a:buChar char="•"/>
            </a:pPr>
            <a:r>
              <a:rPr lang="en-US" sz="3200">
                <a:solidFill>
                  <a:srgbClr val="FAFAFF"/>
                </a:solidFill>
                <a:latin typeface="Canva Sans"/>
                <a:ea typeface="Canva Sans"/>
                <a:cs typeface="Canva Sans"/>
                <a:sym typeface="Canva Sans"/>
              </a:rPr>
              <a:t>Detailed, exportable tables</a:t>
            </a:r>
          </a:p>
          <a:p>
            <a:pPr marL="690881" lvl="1" indent="-345440" algn="l">
              <a:lnSpc>
                <a:spcPts val="4480"/>
              </a:lnSpc>
              <a:buFont typeface="Arial"/>
              <a:buChar char="•"/>
            </a:pPr>
            <a:r>
              <a:rPr lang="en-US" sz="3200">
                <a:solidFill>
                  <a:srgbClr val="FAFAFF"/>
                </a:solidFill>
                <a:latin typeface="Canva Sans"/>
                <a:ea typeface="Canva Sans"/>
                <a:cs typeface="Canva Sans"/>
                <a:sym typeface="Canva Sans"/>
              </a:rPr>
              <a:t>Accessible geographic profiles</a:t>
            </a:r>
          </a:p>
          <a:p>
            <a:pPr marL="690881" lvl="1" indent="-345440" algn="l">
              <a:lnSpc>
                <a:spcPts val="4480"/>
              </a:lnSpc>
              <a:buFont typeface="Arial"/>
              <a:buChar char="•"/>
            </a:pPr>
            <a:r>
              <a:rPr lang="en-US" sz="3200">
                <a:solidFill>
                  <a:srgbClr val="FAFAFF"/>
                </a:solidFill>
                <a:latin typeface="Canva Sans"/>
                <a:ea typeface="Canva Sans"/>
                <a:cs typeface="Canva Sans"/>
                <a:sym typeface="Canva Sans"/>
              </a:rPr>
              <a:t>Limited historic data (2000-present)</a:t>
            </a:r>
          </a:p>
        </p:txBody>
      </p:sp>
      <p:sp>
        <p:nvSpPr>
          <p:cNvPr id="3" name="TextBox 3"/>
          <p:cNvSpPr txBox="1"/>
          <p:nvPr/>
        </p:nvSpPr>
        <p:spPr>
          <a:xfrm>
            <a:off x="11430001" y="2468648"/>
            <a:ext cx="3884274" cy="580390"/>
          </a:xfrm>
          <a:prstGeom prst="rect">
            <a:avLst/>
          </a:prstGeom>
        </p:spPr>
        <p:txBody>
          <a:bodyPr wrap="square" lIns="0" tIns="0" rIns="0" bIns="0" rtlCol="0" anchor="t">
            <a:spAutoFit/>
          </a:bodyPr>
          <a:lstStyle/>
          <a:p>
            <a:pPr algn="ctr">
              <a:lnSpc>
                <a:spcPts val="4759"/>
              </a:lnSpc>
            </a:pPr>
            <a:r>
              <a:rPr lang="en-US" sz="3399" b="1" dirty="0">
                <a:solidFill>
                  <a:srgbClr val="FAFAFF"/>
                </a:solidFill>
                <a:latin typeface="Canva Sans Bold"/>
                <a:ea typeface="Canva Sans Bold"/>
                <a:cs typeface="Canva Sans Bold"/>
                <a:sym typeface="Canva Sans Bold"/>
              </a:rPr>
              <a:t>Social Explorer</a:t>
            </a:r>
          </a:p>
        </p:txBody>
      </p:sp>
      <p:sp>
        <p:nvSpPr>
          <p:cNvPr id="6" name="TextBox 6"/>
          <p:cNvSpPr txBox="1"/>
          <p:nvPr/>
        </p:nvSpPr>
        <p:spPr>
          <a:xfrm>
            <a:off x="10299591" y="3272899"/>
            <a:ext cx="6959709" cy="4001224"/>
          </a:xfrm>
          <a:prstGeom prst="rect">
            <a:avLst/>
          </a:prstGeom>
        </p:spPr>
        <p:txBody>
          <a:bodyPr lIns="0" tIns="0" rIns="0" bIns="0" rtlCol="0" anchor="t">
            <a:spAutoFit/>
          </a:bodyPr>
          <a:lstStyle/>
          <a:p>
            <a:pPr marL="690881" lvl="1" indent="-345440" algn="l">
              <a:lnSpc>
                <a:spcPts val="4480"/>
              </a:lnSpc>
              <a:buFont typeface="Arial"/>
              <a:buChar char="•"/>
            </a:pPr>
            <a:r>
              <a:rPr lang="en-US" sz="3200" dirty="0">
                <a:solidFill>
                  <a:srgbClr val="FAFAFF"/>
                </a:solidFill>
                <a:latin typeface="Canva Sans"/>
                <a:ea typeface="Canva Sans"/>
                <a:cs typeface="Canva Sans"/>
                <a:sym typeface="Canva Sans"/>
              </a:rPr>
              <a:t>Includes additional data sources (e.g. BLS, Eurostat, etc.)</a:t>
            </a:r>
          </a:p>
          <a:p>
            <a:pPr marL="690881" lvl="1" indent="-345440" algn="l">
              <a:lnSpc>
                <a:spcPts val="4480"/>
              </a:lnSpc>
              <a:buFont typeface="Arial"/>
              <a:buChar char="•"/>
            </a:pPr>
            <a:r>
              <a:rPr lang="en-US" sz="3200" dirty="0">
                <a:solidFill>
                  <a:srgbClr val="FAFAFF"/>
                </a:solidFill>
                <a:latin typeface="Canva Sans"/>
                <a:ea typeface="Canva Sans"/>
                <a:cs typeface="Canva Sans"/>
                <a:sym typeface="Canva Sans"/>
              </a:rPr>
              <a:t>Historic data</a:t>
            </a:r>
          </a:p>
          <a:p>
            <a:pPr marL="690881" lvl="1" indent="-345440" algn="l">
              <a:lnSpc>
                <a:spcPts val="4480"/>
              </a:lnSpc>
              <a:buFont typeface="Arial"/>
              <a:buChar char="•"/>
            </a:pPr>
            <a:r>
              <a:rPr lang="en-US" sz="3200" dirty="0">
                <a:solidFill>
                  <a:srgbClr val="FAFAFF"/>
                </a:solidFill>
                <a:latin typeface="Canva Sans"/>
                <a:ea typeface="Canva Sans"/>
                <a:cs typeface="Canva Sans"/>
                <a:sym typeface="Canva Sans"/>
              </a:rPr>
              <a:t>Robust mapping</a:t>
            </a:r>
          </a:p>
          <a:p>
            <a:pPr marL="690881" lvl="1" indent="-345440" algn="l">
              <a:lnSpc>
                <a:spcPts val="4480"/>
              </a:lnSpc>
              <a:buFont typeface="Arial"/>
              <a:buChar char="•"/>
            </a:pPr>
            <a:r>
              <a:rPr lang="en-US" sz="3200" dirty="0">
                <a:solidFill>
                  <a:srgbClr val="FAFAFF"/>
                </a:solidFill>
                <a:latin typeface="Canva Sans"/>
                <a:ea typeface="Canva Sans"/>
                <a:cs typeface="Canva Sans"/>
                <a:sym typeface="Canva Sans"/>
              </a:rPr>
              <a:t>Best features for storytelling</a:t>
            </a:r>
          </a:p>
          <a:p>
            <a:pPr marL="690881" lvl="1" indent="-345440" algn="l">
              <a:lnSpc>
                <a:spcPts val="4480"/>
              </a:lnSpc>
              <a:buFont typeface="Arial"/>
              <a:buChar char="•"/>
            </a:pPr>
            <a:r>
              <a:rPr lang="en-US" sz="3200" dirty="0">
                <a:solidFill>
                  <a:srgbClr val="FAFAFF"/>
                </a:solidFill>
                <a:latin typeface="Canva Sans"/>
                <a:ea typeface="Canva Sans"/>
                <a:cs typeface="Canva Sans"/>
                <a:sym typeface="Canva Sans"/>
              </a:rPr>
              <a:t>Limited customization on reports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319480" y="933450"/>
            <a:ext cx="4166920" cy="9021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Contact Me!</a:t>
            </a:r>
          </a:p>
        </p:txBody>
      </p:sp>
      <p:sp>
        <p:nvSpPr>
          <p:cNvPr id="4" name="TextBox 4"/>
          <p:cNvSpPr txBox="1"/>
          <p:nvPr/>
        </p:nvSpPr>
        <p:spPr>
          <a:xfrm>
            <a:off x="6614902" y="4060825"/>
            <a:ext cx="7680785" cy="2089150"/>
          </a:xfrm>
          <a:prstGeom prst="rect">
            <a:avLst/>
          </a:prstGeom>
        </p:spPr>
        <p:txBody>
          <a:bodyPr lIns="0" tIns="0" rIns="0" bIns="0" rtlCol="0" anchor="t">
            <a:spAutoFit/>
          </a:bodyPr>
          <a:lstStyle/>
          <a:p>
            <a:pPr algn="l">
              <a:lnSpc>
                <a:spcPts val="5599"/>
              </a:lnSpc>
            </a:pPr>
            <a:r>
              <a:rPr lang="en-US" sz="3999" spc="319">
                <a:solidFill>
                  <a:srgbClr val="FAFAFF"/>
                </a:solidFill>
                <a:latin typeface="Didact Gothic"/>
                <a:ea typeface="Didact Gothic"/>
                <a:cs typeface="Didact Gothic"/>
                <a:sym typeface="Didact Gothic"/>
              </a:rPr>
              <a:t>Carolyn Klotzbach-Russell</a:t>
            </a:r>
          </a:p>
          <a:p>
            <a:pPr algn="l">
              <a:lnSpc>
                <a:spcPts val="5599"/>
              </a:lnSpc>
            </a:pPr>
            <a:r>
              <a:rPr lang="en-US" sz="3999" spc="159">
                <a:solidFill>
                  <a:srgbClr val="FAFAFF"/>
                </a:solidFill>
                <a:latin typeface="Didact Gothic"/>
                <a:ea typeface="Didact Gothic"/>
                <a:cs typeface="Didact Gothic"/>
                <a:sym typeface="Didact Gothic"/>
              </a:rPr>
              <a:t>422 Lockwood Library</a:t>
            </a:r>
          </a:p>
          <a:p>
            <a:pPr algn="l">
              <a:lnSpc>
                <a:spcPts val="5599"/>
              </a:lnSpc>
            </a:pPr>
            <a:r>
              <a:rPr lang="en-US" sz="3999" spc="159">
                <a:solidFill>
                  <a:srgbClr val="FAFAFF"/>
                </a:solidFill>
                <a:latin typeface="Didact Gothic"/>
                <a:ea typeface="Didact Gothic"/>
                <a:cs typeface="Didact Gothic"/>
                <a:sym typeface="Didact Gothic"/>
              </a:rPr>
              <a:t>cmklotzb@buffalo.edu</a:t>
            </a:r>
          </a:p>
        </p:txBody>
      </p:sp>
      <p:sp>
        <p:nvSpPr>
          <p:cNvPr id="2" name="Freeform 2">
            <a:extLst>
              <a:ext uri="{C183D7F6-B498-43B3-948B-1728B52AA6E4}">
                <adec:decorative xmlns:adec="http://schemas.microsoft.com/office/drawing/2017/decorative" val="1"/>
              </a:ext>
            </a:extLst>
          </p:cNvPr>
          <p:cNvSpPr/>
          <p:nvPr/>
        </p:nvSpPr>
        <p:spPr>
          <a:xfrm>
            <a:off x="2509874" y="2676214"/>
            <a:ext cx="3388614" cy="4934572"/>
          </a:xfrm>
          <a:custGeom>
            <a:avLst/>
            <a:gdLst/>
            <a:ahLst/>
            <a:cxnLst/>
            <a:rect l="l" t="t" r="r" b="b"/>
            <a:pathLst>
              <a:path w="3388614" h="4934572">
                <a:moveTo>
                  <a:pt x="0" y="0"/>
                </a:moveTo>
                <a:lnTo>
                  <a:pt x="3388614" y="0"/>
                </a:lnTo>
                <a:lnTo>
                  <a:pt x="3388614" y="4934572"/>
                </a:lnTo>
                <a:lnTo>
                  <a:pt x="0" y="4934572"/>
                </a:lnTo>
                <a:lnTo>
                  <a:pt x="0" y="0"/>
                </a:lnTo>
                <a:close/>
              </a:path>
            </a:pathLst>
          </a:custGeom>
          <a:blipFill>
            <a:blip r:embed="rId2"/>
            <a:stretch>
              <a:fillRect l="-49369" r="-49369"/>
            </a:stretch>
          </a:blipFill>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28700" y="933450"/>
            <a:ext cx="11640159" cy="8870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Research Data Services at UB Libraries</a:t>
            </a:r>
          </a:p>
        </p:txBody>
      </p:sp>
      <p:sp>
        <p:nvSpPr>
          <p:cNvPr id="3" name="TextBox 3"/>
          <p:cNvSpPr txBox="1"/>
          <p:nvPr/>
        </p:nvSpPr>
        <p:spPr>
          <a:xfrm>
            <a:off x="1028700" y="2438204"/>
            <a:ext cx="15941830" cy="2223770"/>
          </a:xfrm>
          <a:prstGeom prst="rect">
            <a:avLst/>
          </a:prstGeom>
        </p:spPr>
        <p:txBody>
          <a:bodyPr lIns="0" tIns="0" rIns="0" bIns="0" rtlCol="0" anchor="t">
            <a:spAutoFit/>
          </a:bodyPr>
          <a:lstStyle/>
          <a:p>
            <a:pPr algn="l">
              <a:lnSpc>
                <a:spcPts val="4480"/>
              </a:lnSpc>
            </a:pPr>
            <a:r>
              <a:rPr lang="en-US" sz="3200">
                <a:solidFill>
                  <a:srgbClr val="FAFAFF"/>
                </a:solidFill>
                <a:latin typeface="Canva Sans"/>
                <a:ea typeface="Canva Sans"/>
                <a:cs typeface="Canva Sans"/>
                <a:sym typeface="Canva Sans"/>
              </a:rPr>
              <a:t>The Research Data Services Department supports UB researchers in managing data at every stage of the research data process—from initial planning to storage and reuse—helping meet funder mandates, maximize impact, and ensure reproducibility.</a:t>
            </a:r>
          </a:p>
        </p:txBody>
      </p:sp>
      <p:sp>
        <p:nvSpPr>
          <p:cNvPr id="4" name="TextBox 4"/>
          <p:cNvSpPr txBox="1"/>
          <p:nvPr/>
        </p:nvSpPr>
        <p:spPr>
          <a:xfrm>
            <a:off x="2391288" y="5013617"/>
            <a:ext cx="13505423" cy="1115818"/>
          </a:xfrm>
          <a:prstGeom prst="rect">
            <a:avLst/>
          </a:prstGeom>
        </p:spPr>
        <p:txBody>
          <a:bodyPr lIns="0" tIns="0" rIns="0" bIns="0" rtlCol="0" anchor="t">
            <a:spAutoFit/>
          </a:bodyPr>
          <a:lstStyle/>
          <a:p>
            <a:pPr algn="ctr">
              <a:lnSpc>
                <a:spcPts val="4480"/>
              </a:lnSpc>
            </a:pPr>
            <a:r>
              <a:rPr lang="en-US" sz="3200" dirty="0">
                <a:solidFill>
                  <a:schemeClr val="bg1"/>
                </a:solidFill>
                <a:latin typeface="Canva Sans"/>
                <a:ea typeface="Canva Sans"/>
                <a:cs typeface="Canva Sans"/>
                <a:sym typeface="Canva Sans"/>
              </a:rPr>
              <a:t>Check out our services and upcoming workshops at: </a:t>
            </a:r>
            <a:r>
              <a:rPr lang="en-US" sz="3200" u="sng" dirty="0">
                <a:solidFill>
                  <a:schemeClr val="bg1"/>
                </a:solidFill>
                <a:latin typeface="Canva Sans"/>
                <a:ea typeface="Canva Sans"/>
                <a:cs typeface="Canva Sans"/>
                <a:sym typeface="Canva Sans"/>
                <a:hlinkClick r:id="rId2" tooltip="https://library.buffalo.edu/research/rds.html">
                  <a:extLst>
                    <a:ext uri="{A12FA001-AC4F-418D-AE19-62706E023703}">
                      <ahyp:hlinkClr xmlns:ahyp="http://schemas.microsoft.com/office/drawing/2018/hyperlinkcolor" val="tx"/>
                    </a:ext>
                  </a:extLst>
                </a:hlinkClick>
              </a:rPr>
              <a:t>library.buffalo.edu/research/</a:t>
            </a:r>
            <a:r>
              <a:rPr lang="en-US" sz="3200" u="sng" dirty="0" err="1">
                <a:solidFill>
                  <a:schemeClr val="bg1"/>
                </a:solidFill>
                <a:latin typeface="Canva Sans"/>
                <a:ea typeface="Canva Sans"/>
                <a:cs typeface="Canva Sans"/>
                <a:sym typeface="Canva Sans"/>
                <a:hlinkClick r:id="rId2" tooltip="https://library.buffalo.edu/research/rds.html">
                  <a:extLst>
                    <a:ext uri="{A12FA001-AC4F-418D-AE19-62706E023703}">
                      <ahyp:hlinkClr xmlns:ahyp="http://schemas.microsoft.com/office/drawing/2018/hyperlinkcolor" val="tx"/>
                    </a:ext>
                  </a:extLst>
                </a:hlinkClick>
              </a:rPr>
              <a:t>rds</a:t>
            </a:r>
            <a:endParaRPr lang="en-US" sz="3200" u="sng" dirty="0">
              <a:solidFill>
                <a:schemeClr val="bg1"/>
              </a:solidFill>
              <a:latin typeface="Canva Sans"/>
              <a:ea typeface="Canva Sans"/>
              <a:cs typeface="Canva Sans"/>
              <a:sym typeface="Canva Sans"/>
              <a:hlinkClick r:id="rId2" tooltip="https://library.buffalo.edu/research/rds.html">
                <a:extLst>
                  <a:ext uri="{A12FA001-AC4F-418D-AE19-62706E023703}">
                    <ahyp:hlinkClr xmlns:ahyp="http://schemas.microsoft.com/office/drawing/2018/hyperlinkcolor" val="tx"/>
                  </a:ext>
                </a:extLst>
              </a:hlinkClick>
            </a:endParaRPr>
          </a:p>
        </p:txBody>
      </p:sp>
      <p:pic>
        <p:nvPicPr>
          <p:cNvPr id="5" name="Picture 5" descr="QR code for RDS team website"/>
          <p:cNvPicPr>
            <a:picLocks noChangeAspect="1"/>
          </p:cNvPicPr>
          <p:nvPr/>
        </p:nvPicPr>
        <p:blipFill>
          <a:blip r:embed="rId3"/>
          <a:stretch>
            <a:fillRect/>
          </a:stretch>
        </p:blipFill>
        <p:spPr>
          <a:xfrm>
            <a:off x="7331597" y="6220163"/>
            <a:ext cx="3624808" cy="362480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440216" y="1181100"/>
            <a:ext cx="15407566" cy="27349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Thank You!</a:t>
            </a:r>
          </a:p>
          <a:p>
            <a:pPr marL="0" marR="0" lvl="0" indent="0" algn="ctr" defTabSz="914400" rtl="0" eaLnBrk="1" fontAlgn="auto" latinLnBrk="0" hangingPunct="1">
              <a:lnSpc>
                <a:spcPts val="7279"/>
              </a:lnSpc>
              <a:spcBef>
                <a:spcPts val="0"/>
              </a:spcBef>
              <a:spcAft>
                <a:spcPts val="0"/>
              </a:spcAft>
              <a:buClrTx/>
              <a:buSzTx/>
              <a:buFontTx/>
              <a:buNone/>
              <a:tabLst/>
              <a:defRPr/>
            </a:pPr>
            <a:endPar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endParaRPr>
          </a:p>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129" normalizeH="0" baseline="0" noProof="0" dirty="0">
                <a:ln>
                  <a:noFill/>
                </a:ln>
                <a:solidFill>
                  <a:srgbClr val="FAFAFF"/>
                </a:solidFill>
                <a:effectLst/>
                <a:uLnTx/>
                <a:uFillTx/>
                <a:latin typeface="Cardo"/>
                <a:ea typeface="Cardo"/>
                <a:cs typeface="Cardo"/>
                <a:sym typeface="Cardo"/>
              </a:rPr>
              <a:t>Please consider filling out the survey for this session.</a:t>
            </a:r>
          </a:p>
        </p:txBody>
      </p:sp>
      <p:sp>
        <p:nvSpPr>
          <p:cNvPr id="2" name="Freeform 2" descr="QR code for session survey"/>
          <p:cNvSpPr/>
          <p:nvPr/>
        </p:nvSpPr>
        <p:spPr>
          <a:xfrm>
            <a:off x="7118416" y="4755946"/>
            <a:ext cx="4051167" cy="4051167"/>
          </a:xfrm>
          <a:custGeom>
            <a:avLst/>
            <a:gdLst/>
            <a:ahLst/>
            <a:cxnLst/>
            <a:rect l="l" t="t" r="r" b="b"/>
            <a:pathLst>
              <a:path w="4051167" h="4051167">
                <a:moveTo>
                  <a:pt x="0" y="0"/>
                </a:moveTo>
                <a:lnTo>
                  <a:pt x="4051168" y="0"/>
                </a:lnTo>
                <a:lnTo>
                  <a:pt x="4051168" y="4051167"/>
                </a:lnTo>
                <a:lnTo>
                  <a:pt x="0" y="405116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2247899" y="723900"/>
            <a:ext cx="13792200" cy="8656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125" normalizeH="0" baseline="0" noProof="0" dirty="0">
                <a:ln>
                  <a:noFill/>
                </a:ln>
                <a:solidFill>
                  <a:srgbClr val="FFFFFF"/>
                </a:solidFill>
                <a:effectLst/>
                <a:uLnTx/>
                <a:uFillTx/>
                <a:latin typeface="Cardo"/>
                <a:ea typeface="Cardo"/>
                <a:cs typeface="Cardo"/>
                <a:sym typeface="Cardo"/>
              </a:rPr>
              <a:t>Measuring America's People, Places, and Economy</a:t>
            </a:r>
          </a:p>
        </p:txBody>
      </p:sp>
      <p:sp>
        <p:nvSpPr>
          <p:cNvPr id="2" name="TextBox 2"/>
          <p:cNvSpPr txBox="1"/>
          <p:nvPr/>
        </p:nvSpPr>
        <p:spPr>
          <a:xfrm>
            <a:off x="1979352" y="2048908"/>
            <a:ext cx="14329295" cy="1057275"/>
          </a:xfrm>
          <a:prstGeom prst="rect">
            <a:avLst/>
          </a:prstGeom>
        </p:spPr>
        <p:txBody>
          <a:bodyPr lIns="0" tIns="0" rIns="0" bIns="0" rtlCol="0" anchor="t">
            <a:spAutoFit/>
          </a:bodyPr>
          <a:lstStyle/>
          <a:p>
            <a:pPr algn="ctr">
              <a:lnSpc>
                <a:spcPts val="4200"/>
              </a:lnSpc>
            </a:pPr>
            <a:r>
              <a:rPr lang="en-US" sz="3000" spc="240">
                <a:solidFill>
                  <a:srgbClr val="FAFAFF"/>
                </a:solidFill>
                <a:latin typeface="Didact Gothic"/>
                <a:ea typeface="Didact Gothic"/>
                <a:cs typeface="Didact Gothic"/>
                <a:sym typeface="Didact Gothic"/>
              </a:rPr>
              <a:t>The U.S. Census Bureau’s mission is to serve as the nation’s leading provider of quality data about its people and economy.</a:t>
            </a:r>
          </a:p>
        </p:txBody>
      </p:sp>
      <p:sp>
        <p:nvSpPr>
          <p:cNvPr id="4" name="TextBox 4"/>
          <p:cNvSpPr txBox="1"/>
          <p:nvPr/>
        </p:nvSpPr>
        <p:spPr>
          <a:xfrm>
            <a:off x="1214884" y="3762375"/>
            <a:ext cx="16044416" cy="5495925"/>
          </a:xfrm>
          <a:prstGeom prst="rect">
            <a:avLst/>
          </a:prstGeom>
        </p:spPr>
        <p:txBody>
          <a:bodyPr lIns="0" tIns="0" rIns="0" bIns="0" rtlCol="0" anchor="t">
            <a:spAutoFit/>
          </a:bodyPr>
          <a:lstStyle/>
          <a:p>
            <a:pPr algn="l">
              <a:lnSpc>
                <a:spcPts val="4480"/>
              </a:lnSpc>
            </a:pPr>
            <a:r>
              <a:rPr lang="en-US" sz="3200" spc="256" dirty="0">
                <a:solidFill>
                  <a:srgbClr val="FAFAFF"/>
                </a:solidFill>
                <a:latin typeface="Didact Gothic"/>
                <a:ea typeface="Didact Gothic"/>
                <a:cs typeface="Didact Gothic"/>
                <a:sym typeface="Didact Gothic"/>
              </a:rPr>
              <a:t>Quick Facts</a:t>
            </a:r>
          </a:p>
          <a:p>
            <a:pPr marL="604523" lvl="1" indent="-302261" algn="l">
              <a:lnSpc>
                <a:spcPts val="3920"/>
              </a:lnSpc>
              <a:buFont typeface="Arial"/>
              <a:buChar char="•"/>
            </a:pPr>
            <a:r>
              <a:rPr lang="en-US" sz="2800" spc="112" dirty="0">
                <a:solidFill>
                  <a:srgbClr val="FAFAFF"/>
                </a:solidFill>
                <a:latin typeface="Didact Gothic"/>
                <a:ea typeface="Didact Gothic"/>
                <a:cs typeface="Didact Gothic"/>
                <a:sym typeface="Didact Gothic"/>
              </a:rPr>
              <a:t>The Census Bureau has conducted a decennial census - the full count of the U.S. population - since 1790.</a:t>
            </a:r>
          </a:p>
          <a:p>
            <a:pPr algn="l">
              <a:lnSpc>
                <a:spcPts val="3920"/>
              </a:lnSpc>
            </a:pPr>
            <a:endParaRPr lang="en-US" sz="2800" spc="112" dirty="0">
              <a:solidFill>
                <a:srgbClr val="FAFAFF"/>
              </a:solidFill>
              <a:latin typeface="Didact Gothic"/>
              <a:ea typeface="Didact Gothic"/>
              <a:cs typeface="Didact Gothic"/>
              <a:sym typeface="Didact Gothic"/>
            </a:endParaRPr>
          </a:p>
          <a:p>
            <a:pPr marL="604523" lvl="1" indent="-302261" algn="l">
              <a:lnSpc>
                <a:spcPts val="3920"/>
              </a:lnSpc>
              <a:buFont typeface="Arial"/>
              <a:buChar char="•"/>
            </a:pPr>
            <a:r>
              <a:rPr lang="en-US" sz="2800" spc="112" dirty="0">
                <a:solidFill>
                  <a:srgbClr val="FAFAFF"/>
                </a:solidFill>
                <a:latin typeface="Didact Gothic"/>
                <a:ea typeface="Didact Gothic"/>
                <a:cs typeface="Didact Gothic"/>
                <a:sym typeface="Didact Gothic"/>
              </a:rPr>
              <a:t>The </a:t>
            </a:r>
            <a:r>
              <a:rPr lang="en-US" sz="2800" b="1" spc="112" dirty="0">
                <a:solidFill>
                  <a:srgbClr val="FAFAFF"/>
                </a:solidFill>
                <a:latin typeface="Didact Gothic"/>
                <a:ea typeface="Didact Gothic"/>
                <a:cs typeface="Didact Gothic"/>
                <a:sym typeface="Didact Gothic"/>
              </a:rPr>
              <a:t>U.S. Population in 1790 was approximately 3.9 million</a:t>
            </a:r>
            <a:r>
              <a:rPr lang="en-US" sz="2800" spc="112" dirty="0">
                <a:solidFill>
                  <a:srgbClr val="FAFAFF"/>
                </a:solidFill>
                <a:latin typeface="Didact Gothic"/>
                <a:ea typeface="Didact Gothic"/>
                <a:cs typeface="Didact Gothic"/>
                <a:sym typeface="Didact Gothic"/>
              </a:rPr>
              <a:t>. New York City was the most populous urban place with a population of 33,131. </a:t>
            </a:r>
          </a:p>
          <a:p>
            <a:pPr marL="1061723" lvl="2" indent="-302261">
              <a:lnSpc>
                <a:spcPts val="3920"/>
              </a:lnSpc>
              <a:buFont typeface="Arial"/>
              <a:buChar char="•"/>
            </a:pPr>
            <a:r>
              <a:rPr lang="en-US" sz="2800" spc="112" dirty="0">
                <a:solidFill>
                  <a:srgbClr val="FAFAFF"/>
                </a:solidFill>
                <a:latin typeface="Didact Gothic"/>
                <a:ea typeface="Didact Gothic"/>
                <a:cs typeface="Didact Gothic"/>
                <a:sym typeface="Didact Gothic"/>
              </a:rPr>
              <a:t>In contrast, the </a:t>
            </a:r>
            <a:r>
              <a:rPr lang="en-US" sz="2800" b="1" spc="112" dirty="0">
                <a:solidFill>
                  <a:srgbClr val="FAFAFF"/>
                </a:solidFill>
                <a:latin typeface="Didact Gothic"/>
                <a:ea typeface="Didact Gothic"/>
                <a:cs typeface="Didact Gothic"/>
                <a:sym typeface="Didact Gothic"/>
              </a:rPr>
              <a:t>U.S. population in 2020 was approximately 331.5 million</a:t>
            </a:r>
            <a:r>
              <a:rPr lang="en-US" sz="2800" spc="112" dirty="0">
                <a:solidFill>
                  <a:srgbClr val="FAFAFF"/>
                </a:solidFill>
                <a:latin typeface="Didact Gothic"/>
                <a:ea typeface="Didact Gothic"/>
                <a:cs typeface="Didact Gothic"/>
                <a:sym typeface="Didact Gothic"/>
              </a:rPr>
              <a:t>. New York City remains the most populous urban place with a population of 8.8 million</a:t>
            </a:r>
          </a:p>
          <a:p>
            <a:pPr algn="l">
              <a:lnSpc>
                <a:spcPts val="3920"/>
              </a:lnSpc>
            </a:pPr>
            <a:endParaRPr lang="en-US" sz="2800" spc="112" dirty="0">
              <a:solidFill>
                <a:srgbClr val="FAFAFF"/>
              </a:solidFill>
              <a:latin typeface="Didact Gothic"/>
              <a:ea typeface="Didact Gothic"/>
              <a:cs typeface="Didact Gothic"/>
              <a:sym typeface="Didact Gothic"/>
            </a:endParaRPr>
          </a:p>
          <a:p>
            <a:pPr marL="604523" lvl="1" indent="-302261" algn="l">
              <a:lnSpc>
                <a:spcPts val="3920"/>
              </a:lnSpc>
              <a:buFont typeface="Arial"/>
              <a:buChar char="•"/>
            </a:pPr>
            <a:r>
              <a:rPr lang="en-US" sz="2800" spc="112" dirty="0">
                <a:solidFill>
                  <a:srgbClr val="FAFAFF"/>
                </a:solidFill>
                <a:latin typeface="Didact Gothic"/>
                <a:ea typeface="Didact Gothic"/>
                <a:cs typeface="Didact Gothic"/>
                <a:sym typeface="Didact Gothic"/>
              </a:rPr>
              <a:t>Decennial census enumeration records are confidential for </a:t>
            </a:r>
            <a:r>
              <a:rPr lang="en-US" sz="2800" spc="112" dirty="0">
                <a:solidFill>
                  <a:schemeClr val="bg1"/>
                </a:solidFill>
                <a:latin typeface="Didact Gothic"/>
                <a:ea typeface="Didact Gothic"/>
                <a:cs typeface="Didact Gothic"/>
                <a:sym typeface="Didact Gothic"/>
                <a:hlinkClick r:id="rId2" tooltip="https://www.census.gov/history/www/genealogy/decennial_census_records/the_72_year_rule_1.html">
                  <a:extLst>
                    <a:ext uri="{A12FA001-AC4F-418D-AE19-62706E023703}">
                      <ahyp:hlinkClr xmlns:ahyp="http://schemas.microsoft.com/office/drawing/2018/hyperlinkcolor" val="tx"/>
                    </a:ext>
                  </a:extLst>
                </a:hlinkClick>
              </a:rPr>
              <a:t>72 years</a:t>
            </a:r>
            <a:r>
              <a:rPr lang="en-US" sz="2800" spc="112" dirty="0">
                <a:solidFill>
                  <a:schemeClr val="bg1"/>
                </a:solidFill>
                <a:latin typeface="Didact Gothic"/>
                <a:ea typeface="Didact Gothic"/>
                <a:cs typeface="Didact Gothic"/>
                <a:sym typeface="Didact Gothic"/>
              </a:rPr>
              <a:t> </a:t>
            </a:r>
            <a:r>
              <a:rPr lang="en-US" sz="2800" spc="112" dirty="0">
                <a:solidFill>
                  <a:srgbClr val="FAFAFF"/>
                </a:solidFill>
                <a:latin typeface="Didact Gothic"/>
                <a:ea typeface="Didact Gothic"/>
                <a:cs typeface="Didact Gothic"/>
                <a:sym typeface="Didact Gothic"/>
              </a:rPr>
              <a:t>to protect respondents' privacy.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709215" y="2610968"/>
            <a:ext cx="1550669" cy="1754872"/>
          </a:xfrm>
          <a:custGeom>
            <a:avLst/>
            <a:gdLst/>
            <a:ahLst/>
            <a:cxnLst/>
            <a:rect l="l" t="t" r="r" b="b"/>
            <a:pathLst>
              <a:path w="1550669" h="1754872">
                <a:moveTo>
                  <a:pt x="0" y="0"/>
                </a:moveTo>
                <a:lnTo>
                  <a:pt x="1550669" y="0"/>
                </a:lnTo>
                <a:lnTo>
                  <a:pt x="1550669" y="1754872"/>
                </a:lnTo>
                <a:lnTo>
                  <a:pt x="0" y="17548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a:spLocks noGrp="1"/>
          </p:cNvSpPr>
          <p:nvPr>
            <p:ph type="title" idx="4294967295"/>
          </p:nvPr>
        </p:nvSpPr>
        <p:spPr>
          <a:xfrm>
            <a:off x="3782938" y="952500"/>
            <a:ext cx="10722122" cy="8656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400" normalizeH="0" baseline="0" noProof="0" dirty="0">
                <a:ln>
                  <a:noFill/>
                </a:ln>
                <a:solidFill>
                  <a:srgbClr val="FAFAFF"/>
                </a:solidFill>
                <a:effectLst/>
                <a:uLnTx/>
                <a:uFillTx/>
                <a:latin typeface="Cardo"/>
                <a:ea typeface="Cardo"/>
                <a:cs typeface="Cardo"/>
                <a:sym typeface="Cardo"/>
              </a:rPr>
              <a:t>Censuses &amp; Surveys Examples</a:t>
            </a:r>
          </a:p>
        </p:txBody>
      </p:sp>
      <p:sp>
        <p:nvSpPr>
          <p:cNvPr id="3" name="TextBox 3"/>
          <p:cNvSpPr txBox="1"/>
          <p:nvPr/>
        </p:nvSpPr>
        <p:spPr>
          <a:xfrm>
            <a:off x="3661332" y="2553818"/>
            <a:ext cx="10514150" cy="4846161"/>
          </a:xfrm>
          <a:prstGeom prst="rect">
            <a:avLst/>
          </a:prstGeom>
        </p:spPr>
        <p:txBody>
          <a:bodyPr lIns="0" tIns="0" rIns="0" bIns="0" rtlCol="0" anchor="t">
            <a:spAutoFit/>
          </a:bodyPr>
          <a:lstStyle/>
          <a:p>
            <a:pPr algn="l">
              <a:lnSpc>
                <a:spcPts val="4838"/>
              </a:lnSpc>
            </a:pPr>
            <a:r>
              <a:rPr lang="en-US" sz="3456" spc="138">
                <a:solidFill>
                  <a:srgbClr val="FAFAFF"/>
                </a:solidFill>
                <a:latin typeface="Didact Gothic"/>
                <a:ea typeface="Didact Gothic"/>
                <a:cs typeface="Didact Gothic"/>
                <a:sym typeface="Didact Gothic"/>
              </a:rPr>
              <a:t>Population &amp; Housing</a:t>
            </a:r>
          </a:p>
          <a:p>
            <a:pPr marL="746204" lvl="1" indent="-373102" algn="l">
              <a:lnSpc>
                <a:spcPts val="4838"/>
              </a:lnSpc>
              <a:buFont typeface="Arial"/>
              <a:buChar char="•"/>
            </a:pPr>
            <a:r>
              <a:rPr lang="en-US" sz="3456" spc="138">
                <a:solidFill>
                  <a:srgbClr val="FAFAFF"/>
                </a:solidFill>
                <a:latin typeface="Didact Gothic"/>
                <a:ea typeface="Didact Gothic"/>
                <a:cs typeface="Didact Gothic"/>
                <a:sym typeface="Didact Gothic"/>
              </a:rPr>
              <a:t>Decennial Census</a:t>
            </a:r>
          </a:p>
          <a:p>
            <a:pPr marL="746204" lvl="1" indent="-373102" algn="l">
              <a:lnSpc>
                <a:spcPts val="4838"/>
              </a:lnSpc>
              <a:buFont typeface="Arial"/>
              <a:buChar char="•"/>
            </a:pPr>
            <a:r>
              <a:rPr lang="en-US" sz="3456" spc="138">
                <a:solidFill>
                  <a:srgbClr val="FAFAFF"/>
                </a:solidFill>
                <a:latin typeface="Didact Gothic"/>
                <a:ea typeface="Didact Gothic"/>
                <a:cs typeface="Didact Gothic"/>
                <a:sym typeface="Didact Gothic"/>
              </a:rPr>
              <a:t>American Community Survey (ACS)</a:t>
            </a:r>
          </a:p>
          <a:p>
            <a:pPr algn="l">
              <a:lnSpc>
                <a:spcPts val="4838"/>
              </a:lnSpc>
            </a:pPr>
            <a:endParaRPr lang="en-US" sz="3456" spc="138">
              <a:solidFill>
                <a:srgbClr val="FAFAFF"/>
              </a:solidFill>
              <a:latin typeface="Didact Gothic"/>
              <a:ea typeface="Didact Gothic"/>
              <a:cs typeface="Didact Gothic"/>
              <a:sym typeface="Didact Gothic"/>
            </a:endParaRPr>
          </a:p>
          <a:p>
            <a:pPr algn="l">
              <a:lnSpc>
                <a:spcPts val="4838"/>
              </a:lnSpc>
            </a:pPr>
            <a:endParaRPr lang="en-US" sz="3456" spc="138">
              <a:solidFill>
                <a:srgbClr val="FAFAFF"/>
              </a:solidFill>
              <a:latin typeface="Didact Gothic"/>
              <a:ea typeface="Didact Gothic"/>
              <a:cs typeface="Didact Gothic"/>
              <a:sym typeface="Didact Gothic"/>
            </a:endParaRPr>
          </a:p>
          <a:p>
            <a:pPr algn="l">
              <a:lnSpc>
                <a:spcPts val="4838"/>
              </a:lnSpc>
            </a:pPr>
            <a:r>
              <a:rPr lang="en-US" sz="3456" spc="138">
                <a:solidFill>
                  <a:srgbClr val="FAFAFF"/>
                </a:solidFill>
                <a:latin typeface="Didact Gothic"/>
                <a:ea typeface="Didact Gothic"/>
                <a:cs typeface="Didact Gothic"/>
                <a:sym typeface="Didact Gothic"/>
              </a:rPr>
              <a:t>Economy</a:t>
            </a:r>
          </a:p>
          <a:p>
            <a:pPr marL="746205" lvl="1" indent="-373103" algn="l">
              <a:lnSpc>
                <a:spcPts val="4838"/>
              </a:lnSpc>
              <a:buFont typeface="Arial"/>
              <a:buChar char="•"/>
            </a:pPr>
            <a:r>
              <a:rPr lang="en-US" sz="3456" spc="138">
                <a:solidFill>
                  <a:srgbClr val="FAFAFF"/>
                </a:solidFill>
                <a:latin typeface="Didact Gothic"/>
                <a:ea typeface="Didact Gothic"/>
                <a:cs typeface="Didact Gothic"/>
                <a:sym typeface="Didact Gothic"/>
              </a:rPr>
              <a:t>Economic Census</a:t>
            </a:r>
          </a:p>
          <a:p>
            <a:pPr marL="746205" lvl="1" indent="-373103" algn="l">
              <a:lnSpc>
                <a:spcPts val="4838"/>
              </a:lnSpc>
              <a:buFont typeface="Arial"/>
              <a:buChar char="•"/>
            </a:pPr>
            <a:r>
              <a:rPr lang="en-US" sz="3456" spc="138">
                <a:solidFill>
                  <a:srgbClr val="FAFAFF"/>
                </a:solidFill>
                <a:latin typeface="Didact Gothic"/>
                <a:ea typeface="Didact Gothic"/>
                <a:cs typeface="Didact Gothic"/>
                <a:sym typeface="Didact Gothic"/>
              </a:rPr>
              <a:t>Small Business Survey</a:t>
            </a:r>
          </a:p>
        </p:txBody>
      </p:sp>
      <p:sp>
        <p:nvSpPr>
          <p:cNvPr id="4" name="Freeform 4">
            <a:extLst>
              <a:ext uri="{C183D7F6-B498-43B3-948B-1728B52AA6E4}">
                <adec:decorative xmlns:adec="http://schemas.microsoft.com/office/drawing/2017/decorative" val="1"/>
              </a:ext>
            </a:extLst>
          </p:cNvPr>
          <p:cNvSpPr/>
          <p:nvPr/>
        </p:nvSpPr>
        <p:spPr>
          <a:xfrm>
            <a:off x="1878066" y="5570906"/>
            <a:ext cx="1212967" cy="1810399"/>
          </a:xfrm>
          <a:custGeom>
            <a:avLst/>
            <a:gdLst/>
            <a:ahLst/>
            <a:cxnLst/>
            <a:rect l="l" t="t" r="r" b="b"/>
            <a:pathLst>
              <a:path w="1212967" h="1810399">
                <a:moveTo>
                  <a:pt x="0" y="0"/>
                </a:moveTo>
                <a:lnTo>
                  <a:pt x="1212967" y="0"/>
                </a:lnTo>
                <a:lnTo>
                  <a:pt x="1212967" y="1810400"/>
                </a:lnTo>
                <a:lnTo>
                  <a:pt x="0" y="1810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423993" y="8406900"/>
            <a:ext cx="13440013" cy="1189749"/>
          </a:xfrm>
          <a:prstGeom prst="rect">
            <a:avLst/>
          </a:prstGeom>
        </p:spPr>
        <p:txBody>
          <a:bodyPr lIns="0" tIns="0" rIns="0" bIns="0" rtlCol="0" anchor="t">
            <a:spAutoFit/>
          </a:bodyPr>
          <a:lstStyle/>
          <a:p>
            <a:pPr algn="ctr">
              <a:lnSpc>
                <a:spcPts val="4759"/>
              </a:lnSpc>
            </a:pPr>
            <a:r>
              <a:rPr lang="en-US" sz="3399" dirty="0">
                <a:solidFill>
                  <a:srgbClr val="FAFAFF"/>
                </a:solidFill>
                <a:latin typeface="Canva Sans"/>
                <a:ea typeface="Canva Sans"/>
                <a:cs typeface="Canva Sans"/>
                <a:sym typeface="Canva Sans"/>
              </a:rPr>
              <a:t>Use the </a:t>
            </a:r>
            <a:r>
              <a:rPr lang="en-US" sz="3399" u="sng" dirty="0">
                <a:solidFill>
                  <a:schemeClr val="bg1"/>
                </a:solidFill>
                <a:latin typeface="Canva Sans"/>
                <a:ea typeface="Canva Sans"/>
                <a:cs typeface="Canva Sans"/>
                <a:sym typeface="Canva Sans"/>
                <a:hlinkClick r:id="rId6" tooltip="https://www.census.gov/data/data-tools/survey-explorer/">
                  <a:extLst>
                    <a:ext uri="{A12FA001-AC4F-418D-AE19-62706E023703}">
                      <ahyp:hlinkClr xmlns:ahyp="http://schemas.microsoft.com/office/drawing/2018/hyperlinkcolor" val="tx"/>
                    </a:ext>
                  </a:extLst>
                </a:hlinkClick>
              </a:rPr>
              <a:t>Census Survey Explorer</a:t>
            </a:r>
            <a:r>
              <a:rPr lang="en-US" sz="3399" dirty="0">
                <a:solidFill>
                  <a:schemeClr val="bg1"/>
                </a:solidFill>
                <a:latin typeface="Canva Sans"/>
                <a:ea typeface="Canva Sans"/>
                <a:cs typeface="Canva Sans"/>
                <a:sym typeface="Canva Sans"/>
              </a:rPr>
              <a:t> </a:t>
            </a:r>
            <a:r>
              <a:rPr lang="en-US" sz="3399" dirty="0">
                <a:solidFill>
                  <a:srgbClr val="FAFAFF"/>
                </a:solidFill>
                <a:latin typeface="Canva Sans"/>
                <a:ea typeface="Canva Sans"/>
                <a:cs typeface="Canva Sans"/>
                <a:sym typeface="Canva Sans"/>
              </a:rPr>
              <a:t>to learn more about each survey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567803" y="2140351"/>
            <a:ext cx="5691497" cy="3037837"/>
          </a:xfrm>
          <a:custGeom>
            <a:avLst/>
            <a:gdLst/>
            <a:ahLst/>
            <a:cxnLst/>
            <a:rect l="l" t="t" r="r" b="b"/>
            <a:pathLst>
              <a:path w="5691497" h="3037837">
                <a:moveTo>
                  <a:pt x="0" y="0"/>
                </a:moveTo>
                <a:lnTo>
                  <a:pt x="5691497" y="0"/>
                </a:lnTo>
                <a:lnTo>
                  <a:pt x="5691497" y="3037837"/>
                </a:lnTo>
                <a:lnTo>
                  <a:pt x="0" y="30378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TextBox 4"/>
          <p:cNvSpPr txBox="1">
            <a:spLocks noGrp="1"/>
          </p:cNvSpPr>
          <p:nvPr>
            <p:ph type="title" idx="4294967295"/>
          </p:nvPr>
        </p:nvSpPr>
        <p:spPr>
          <a:xfrm>
            <a:off x="6153745" y="754266"/>
            <a:ext cx="5980510" cy="8656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125" normalizeH="0" baseline="0" noProof="0" dirty="0">
                <a:ln>
                  <a:noFill/>
                </a:ln>
                <a:solidFill>
                  <a:srgbClr val="FAFAFF"/>
                </a:solidFill>
                <a:effectLst/>
                <a:uLnTx/>
                <a:uFillTx/>
                <a:latin typeface="Cardo"/>
                <a:ea typeface="Cardo"/>
                <a:cs typeface="Cardo"/>
                <a:sym typeface="Cardo"/>
              </a:rPr>
              <a:t>Data Applications</a:t>
            </a:r>
          </a:p>
        </p:txBody>
      </p:sp>
      <p:sp>
        <p:nvSpPr>
          <p:cNvPr id="5" name="TextBox 5"/>
          <p:cNvSpPr txBox="1"/>
          <p:nvPr/>
        </p:nvSpPr>
        <p:spPr>
          <a:xfrm>
            <a:off x="1028700" y="2485764"/>
            <a:ext cx="4858575" cy="712470"/>
          </a:xfrm>
          <a:prstGeom prst="rect">
            <a:avLst/>
          </a:prstGeom>
        </p:spPr>
        <p:txBody>
          <a:bodyPr lIns="0" tIns="0" rIns="0" bIns="0" rtlCol="0" anchor="t">
            <a:spAutoFit/>
          </a:bodyPr>
          <a:lstStyle/>
          <a:p>
            <a:pPr algn="l">
              <a:lnSpc>
                <a:spcPts val="5879"/>
              </a:lnSpc>
            </a:pPr>
            <a:r>
              <a:rPr lang="en-US" sz="4199" spc="335">
                <a:solidFill>
                  <a:srgbClr val="FAFAFF"/>
                </a:solidFill>
                <a:latin typeface="Didact Gothic"/>
                <a:ea typeface="Didact Gothic"/>
                <a:cs typeface="Didact Gothic"/>
                <a:sym typeface="Didact Gothic"/>
              </a:rPr>
              <a:t>Government Use</a:t>
            </a:r>
          </a:p>
        </p:txBody>
      </p:sp>
      <p:sp>
        <p:nvSpPr>
          <p:cNvPr id="3" name="TextBox 3"/>
          <p:cNvSpPr txBox="1"/>
          <p:nvPr/>
        </p:nvSpPr>
        <p:spPr>
          <a:xfrm>
            <a:off x="1028700" y="3329305"/>
            <a:ext cx="8115300" cy="3571240"/>
          </a:xfrm>
          <a:prstGeom prst="rect">
            <a:avLst/>
          </a:prstGeom>
        </p:spPr>
        <p:txBody>
          <a:bodyPr lIns="0" tIns="0" rIns="0" bIns="0" rtlCol="0" anchor="t">
            <a:spAutoFit/>
          </a:bodyPr>
          <a:lstStyle/>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Apportionment</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Redistricting</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Federal funding distribution</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Planning</a:t>
            </a:r>
          </a:p>
          <a:p>
            <a:pPr marL="734059" lvl="1" indent="-367030" algn="l">
              <a:lnSpc>
                <a:spcPts val="4759"/>
              </a:lnSpc>
              <a:buFont typeface="Arial"/>
              <a:buChar char="•"/>
            </a:pPr>
            <a:r>
              <a:rPr lang="en-US" sz="3399" spc="135">
                <a:solidFill>
                  <a:srgbClr val="FAFAFF"/>
                </a:solidFill>
                <a:latin typeface="Didact Gothic"/>
                <a:ea typeface="Didact Gothic"/>
                <a:cs typeface="Didact Gothic"/>
                <a:sym typeface="Didact Gothic"/>
              </a:rPr>
              <a:t>Emergency response</a:t>
            </a:r>
          </a:p>
          <a:p>
            <a:pPr marL="734061" lvl="1" indent="-367031" algn="l">
              <a:lnSpc>
                <a:spcPts val="4760"/>
              </a:lnSpc>
              <a:buFont typeface="Arial"/>
              <a:buChar char="•"/>
            </a:pPr>
            <a:r>
              <a:rPr lang="en-US" sz="3400" spc="136">
                <a:solidFill>
                  <a:srgbClr val="FAFAFF"/>
                </a:solidFill>
                <a:latin typeface="Didact Gothic"/>
                <a:ea typeface="Didact Gothic"/>
                <a:cs typeface="Didact Gothic"/>
                <a:sym typeface="Didact Gothic"/>
              </a:rPr>
              <a:t>Base for federal surveys</a:t>
            </a:r>
          </a:p>
        </p:txBody>
      </p:sp>
      <p:sp>
        <p:nvSpPr>
          <p:cNvPr id="6" name="TextBox 6"/>
          <p:cNvSpPr txBox="1"/>
          <p:nvPr/>
        </p:nvSpPr>
        <p:spPr>
          <a:xfrm>
            <a:off x="8810335" y="5296929"/>
            <a:ext cx="4858575" cy="712470"/>
          </a:xfrm>
          <a:prstGeom prst="rect">
            <a:avLst/>
          </a:prstGeom>
        </p:spPr>
        <p:txBody>
          <a:bodyPr lIns="0" tIns="0" rIns="0" bIns="0" rtlCol="0" anchor="t">
            <a:spAutoFit/>
          </a:bodyPr>
          <a:lstStyle/>
          <a:p>
            <a:pPr algn="l">
              <a:lnSpc>
                <a:spcPts val="5879"/>
              </a:lnSpc>
            </a:pPr>
            <a:r>
              <a:rPr lang="en-US" sz="4199" spc="335">
                <a:solidFill>
                  <a:srgbClr val="FAFAFF"/>
                </a:solidFill>
                <a:latin typeface="Didact Gothic"/>
                <a:ea typeface="Didact Gothic"/>
                <a:cs typeface="Didact Gothic"/>
                <a:sym typeface="Didact Gothic"/>
              </a:rPr>
              <a:t>Additional Uses</a:t>
            </a:r>
          </a:p>
        </p:txBody>
      </p:sp>
      <p:sp>
        <p:nvSpPr>
          <p:cNvPr id="7" name="TextBox 7"/>
          <p:cNvSpPr txBox="1"/>
          <p:nvPr/>
        </p:nvSpPr>
        <p:spPr>
          <a:xfrm>
            <a:off x="8810335" y="6099635"/>
            <a:ext cx="8189829" cy="3571240"/>
          </a:xfrm>
          <a:prstGeom prst="rect">
            <a:avLst/>
          </a:prstGeom>
        </p:spPr>
        <p:txBody>
          <a:bodyPr lIns="0" tIns="0" rIns="0" bIns="0" rtlCol="0" anchor="t">
            <a:spAutoFit/>
          </a:bodyPr>
          <a:lstStyle/>
          <a:p>
            <a:pPr marL="734059" lvl="1" indent="-367030" algn="l">
              <a:lnSpc>
                <a:spcPts val="4759"/>
              </a:lnSpc>
              <a:buFont typeface="Arial"/>
              <a:buChar char="•"/>
            </a:pPr>
            <a:r>
              <a:rPr lang="en-US" sz="3399" spc="135" dirty="0">
                <a:solidFill>
                  <a:srgbClr val="FAFAFF"/>
                </a:solidFill>
                <a:latin typeface="Didact Gothic"/>
                <a:ea typeface="Didact Gothic"/>
                <a:cs typeface="Didact Gothic"/>
                <a:sym typeface="Didact Gothic"/>
              </a:rPr>
              <a:t>Research and academia</a:t>
            </a:r>
          </a:p>
          <a:p>
            <a:pPr marL="734059" lvl="1" indent="-367030" algn="l">
              <a:lnSpc>
                <a:spcPts val="4759"/>
              </a:lnSpc>
              <a:buFont typeface="Arial"/>
              <a:buChar char="•"/>
            </a:pPr>
            <a:r>
              <a:rPr lang="en-US" sz="3399" spc="135" dirty="0">
                <a:solidFill>
                  <a:srgbClr val="FAFAFF"/>
                </a:solidFill>
                <a:latin typeface="Didact Gothic"/>
                <a:ea typeface="Didact Gothic"/>
                <a:cs typeface="Didact Gothic"/>
                <a:sym typeface="Didact Gothic"/>
              </a:rPr>
              <a:t>Grant applications</a:t>
            </a:r>
          </a:p>
          <a:p>
            <a:pPr marL="734059" lvl="1" indent="-367030" algn="l">
              <a:lnSpc>
                <a:spcPts val="4759"/>
              </a:lnSpc>
              <a:buFont typeface="Arial"/>
              <a:buChar char="•"/>
            </a:pPr>
            <a:r>
              <a:rPr lang="en-US" sz="3399" spc="135" dirty="0">
                <a:solidFill>
                  <a:srgbClr val="FAFAFF"/>
                </a:solidFill>
                <a:latin typeface="Didact Gothic"/>
                <a:ea typeface="Didact Gothic"/>
                <a:cs typeface="Didact Gothic"/>
                <a:sym typeface="Didact Gothic"/>
              </a:rPr>
              <a:t>Planning &amp; development</a:t>
            </a:r>
          </a:p>
          <a:p>
            <a:pPr marL="734059" lvl="1" indent="-367030" algn="l">
              <a:lnSpc>
                <a:spcPts val="4759"/>
              </a:lnSpc>
              <a:buFont typeface="Arial"/>
              <a:buChar char="•"/>
            </a:pPr>
            <a:r>
              <a:rPr lang="en-US" sz="3399" spc="135" dirty="0">
                <a:solidFill>
                  <a:srgbClr val="FAFAFF"/>
                </a:solidFill>
                <a:latin typeface="Didact Gothic"/>
                <a:ea typeface="Didact Gothic"/>
                <a:cs typeface="Didact Gothic"/>
                <a:sym typeface="Didact Gothic"/>
              </a:rPr>
              <a:t>Genealogy</a:t>
            </a:r>
          </a:p>
          <a:p>
            <a:pPr marL="734059" lvl="1" indent="-367030" algn="l">
              <a:lnSpc>
                <a:spcPts val="4759"/>
              </a:lnSpc>
              <a:buFont typeface="Arial"/>
              <a:buChar char="•"/>
            </a:pPr>
            <a:r>
              <a:rPr lang="en-US" sz="3399" spc="135" dirty="0">
                <a:solidFill>
                  <a:srgbClr val="FAFAFF"/>
                </a:solidFill>
                <a:latin typeface="Didact Gothic"/>
                <a:ea typeface="Didact Gothic"/>
                <a:cs typeface="Didact Gothic"/>
                <a:sym typeface="Didact Gothic"/>
              </a:rPr>
              <a:t>Business planning, market research, and entrepreneurship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5368796" y="952500"/>
            <a:ext cx="7550408" cy="8656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125" normalizeH="0" baseline="0" noProof="0" dirty="0">
                <a:ln>
                  <a:noFill/>
                </a:ln>
                <a:solidFill>
                  <a:srgbClr val="FAFAFF"/>
                </a:solidFill>
                <a:effectLst/>
                <a:uLnTx/>
                <a:uFillTx/>
                <a:latin typeface="Cardo"/>
                <a:ea typeface="Cardo"/>
                <a:cs typeface="Cardo"/>
                <a:sym typeface="Cardo"/>
              </a:rPr>
              <a:t>Current Data Availability</a:t>
            </a:r>
          </a:p>
        </p:txBody>
      </p:sp>
      <p:sp>
        <p:nvSpPr>
          <p:cNvPr id="3" name="TextBox 3"/>
          <p:cNvSpPr txBox="1"/>
          <p:nvPr/>
        </p:nvSpPr>
        <p:spPr>
          <a:xfrm>
            <a:off x="2152650" y="2476500"/>
            <a:ext cx="13982700" cy="6421951"/>
          </a:xfrm>
          <a:prstGeom prst="rect">
            <a:avLst/>
          </a:prstGeom>
        </p:spPr>
        <p:txBody>
          <a:bodyPr wrap="square" lIns="0" tIns="0" rIns="0" bIns="0" rtlCol="0" anchor="t">
            <a:spAutoFit/>
          </a:bodyPr>
          <a:lstStyle/>
          <a:p>
            <a:pPr algn="l">
              <a:lnSpc>
                <a:spcPts val="4200"/>
              </a:lnSpc>
            </a:pPr>
            <a:r>
              <a:rPr lang="en-US" sz="3000" spc="240" dirty="0">
                <a:solidFill>
                  <a:srgbClr val="FAFAFF"/>
                </a:solidFill>
                <a:latin typeface="Didact Gothic"/>
                <a:ea typeface="Didact Gothic"/>
                <a:cs typeface="Didact Gothic"/>
                <a:sym typeface="Didact Gothic"/>
              </a:rPr>
              <a:t>2020</a:t>
            </a:r>
          </a:p>
          <a:p>
            <a:pPr marL="647702" lvl="1" indent="-323851" algn="l">
              <a:lnSpc>
                <a:spcPts val="4200"/>
              </a:lnSpc>
              <a:buFont typeface="Arial"/>
              <a:buChar char="•"/>
            </a:pPr>
            <a:r>
              <a:rPr lang="en-US" sz="3000" spc="240" dirty="0">
                <a:solidFill>
                  <a:srgbClr val="FAFAFF"/>
                </a:solidFill>
                <a:latin typeface="Didact Gothic"/>
                <a:ea typeface="Didact Gothic"/>
                <a:cs typeface="Didact Gothic"/>
                <a:sym typeface="Didact Gothic"/>
              </a:rPr>
              <a:t>2020 Decennial Census results</a:t>
            </a:r>
          </a:p>
          <a:p>
            <a:pPr algn="l">
              <a:lnSpc>
                <a:spcPts val="4200"/>
              </a:lnSpc>
            </a:pPr>
            <a:endParaRPr lang="en-US" sz="3000" spc="240" dirty="0">
              <a:solidFill>
                <a:srgbClr val="FAFAFF"/>
              </a:solidFill>
              <a:latin typeface="Didact Gothic"/>
              <a:ea typeface="Didact Gothic"/>
              <a:cs typeface="Didact Gothic"/>
              <a:sym typeface="Didact Gothic"/>
            </a:endParaRPr>
          </a:p>
          <a:p>
            <a:pPr algn="l">
              <a:lnSpc>
                <a:spcPts val="4200"/>
              </a:lnSpc>
            </a:pPr>
            <a:r>
              <a:rPr lang="en-US" sz="3000" spc="240" dirty="0">
                <a:solidFill>
                  <a:srgbClr val="FAFAFF"/>
                </a:solidFill>
                <a:latin typeface="Didact Gothic"/>
                <a:ea typeface="Didact Gothic"/>
                <a:cs typeface="Didact Gothic"/>
                <a:sym typeface="Didact Gothic"/>
              </a:rPr>
              <a:t>2023</a:t>
            </a:r>
          </a:p>
          <a:p>
            <a:pPr marL="647702" lvl="1" indent="-323851" algn="l">
              <a:lnSpc>
                <a:spcPts val="4200"/>
              </a:lnSpc>
              <a:buFont typeface="Arial"/>
              <a:buChar char="•"/>
            </a:pPr>
            <a:r>
              <a:rPr lang="en-US" sz="3000" spc="240" dirty="0">
                <a:solidFill>
                  <a:srgbClr val="FAFAFF"/>
                </a:solidFill>
                <a:latin typeface="Didact Gothic"/>
                <a:ea typeface="Didact Gothic"/>
                <a:cs typeface="Didact Gothic"/>
                <a:sym typeface="Didact Gothic"/>
              </a:rPr>
              <a:t>ACS 2023 5-Year Estimates</a:t>
            </a:r>
          </a:p>
          <a:p>
            <a:pPr algn="l">
              <a:lnSpc>
                <a:spcPts val="4200"/>
              </a:lnSpc>
            </a:pPr>
            <a:endParaRPr lang="en-US" sz="3000" spc="240" dirty="0">
              <a:solidFill>
                <a:srgbClr val="FAFAFF"/>
              </a:solidFill>
              <a:latin typeface="Didact Gothic"/>
              <a:ea typeface="Didact Gothic"/>
              <a:cs typeface="Didact Gothic"/>
              <a:sym typeface="Didact Gothic"/>
            </a:endParaRPr>
          </a:p>
          <a:p>
            <a:pPr algn="l">
              <a:lnSpc>
                <a:spcPts val="4200"/>
              </a:lnSpc>
            </a:pPr>
            <a:r>
              <a:rPr lang="en-US" sz="3000" spc="240" dirty="0">
                <a:solidFill>
                  <a:srgbClr val="FAFAFF"/>
                </a:solidFill>
                <a:latin typeface="Didact Gothic"/>
                <a:ea typeface="Didact Gothic"/>
                <a:cs typeface="Didact Gothic"/>
                <a:sym typeface="Didact Gothic"/>
              </a:rPr>
              <a:t>2024</a:t>
            </a:r>
          </a:p>
          <a:p>
            <a:pPr marL="647702" lvl="1" indent="-323851" algn="l">
              <a:lnSpc>
                <a:spcPts val="4200"/>
              </a:lnSpc>
              <a:buFont typeface="Arial"/>
              <a:buChar char="•"/>
            </a:pPr>
            <a:r>
              <a:rPr lang="en-US" sz="3000" spc="240" dirty="0">
                <a:solidFill>
                  <a:srgbClr val="FAFAFF"/>
                </a:solidFill>
                <a:latin typeface="Didact Gothic"/>
                <a:ea typeface="Didact Gothic"/>
                <a:cs typeface="Didact Gothic"/>
                <a:sym typeface="Didact Gothic"/>
              </a:rPr>
              <a:t>ACS 2024 1-Year Estimates (covers all places with more than 65,000 people)</a:t>
            </a:r>
          </a:p>
          <a:p>
            <a:pPr marL="1295403" lvl="2" indent="-431801" algn="l">
              <a:lnSpc>
                <a:spcPts val="4200"/>
              </a:lnSpc>
              <a:buFont typeface="Arial"/>
              <a:buChar char="⚬"/>
            </a:pPr>
            <a:r>
              <a:rPr lang="en-US" sz="3000" spc="240" dirty="0">
                <a:solidFill>
                  <a:srgbClr val="FAFAFF"/>
                </a:solidFill>
                <a:latin typeface="Didact Gothic"/>
                <a:ea typeface="Didact Gothic"/>
                <a:cs typeface="Didact Gothic"/>
                <a:sym typeface="Didact Gothic"/>
              </a:rPr>
              <a:t>These estimates are not produced for smaller areas and are not presented by tract or blocks</a:t>
            </a:r>
          </a:p>
          <a:p>
            <a:pPr marL="647702" lvl="1" indent="-323851" algn="l">
              <a:lnSpc>
                <a:spcPts val="4200"/>
              </a:lnSpc>
              <a:buFont typeface="Arial"/>
              <a:buChar char="•"/>
            </a:pPr>
            <a:r>
              <a:rPr lang="en-US" sz="3000" spc="240" dirty="0">
                <a:solidFill>
                  <a:srgbClr val="FAFAFF"/>
                </a:solidFill>
                <a:latin typeface="Didact Gothic"/>
                <a:ea typeface="Didact Gothic"/>
                <a:cs typeface="Didact Gothic"/>
                <a:sym typeface="Didact Gothic"/>
              </a:rPr>
              <a:t>ACS 2024 5-Year Estimates release currently in progress.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3B69"/>
        </a:solidFill>
        <a:effectLst/>
      </p:bgPr>
    </p:bg>
    <p:spTree>
      <p:nvGrpSpPr>
        <p:cNvPr id="1" name=""/>
        <p:cNvGrpSpPr/>
        <p:nvPr/>
      </p:nvGrpSpPr>
      <p:grpSpPr>
        <a:xfrm>
          <a:off x="0" y="0"/>
          <a:ext cx="0" cy="0"/>
          <a:chOff x="0" y="0"/>
          <a:chExt cx="0" cy="0"/>
        </a:xfrm>
      </p:grpSpPr>
      <p:sp>
        <p:nvSpPr>
          <p:cNvPr id="17" name="TextBox 17"/>
          <p:cNvSpPr txBox="1">
            <a:spLocks noGrp="1"/>
          </p:cNvSpPr>
          <p:nvPr>
            <p:ph type="title" idx="4294967295"/>
          </p:nvPr>
        </p:nvSpPr>
        <p:spPr>
          <a:xfrm>
            <a:off x="1028700" y="952500"/>
            <a:ext cx="9353264" cy="28968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570"/>
              </a:lnSpc>
              <a:spcBef>
                <a:spcPts val="0"/>
              </a:spcBef>
              <a:spcAft>
                <a:spcPts val="0"/>
              </a:spcAft>
              <a:buClrTx/>
              <a:buSzTx/>
              <a:buFontTx/>
              <a:buNone/>
              <a:tabLst/>
              <a:defRPr/>
            </a:pPr>
            <a:r>
              <a:rPr kumimoji="0" lang="en-US" sz="8900" b="0" i="0" u="none" strike="noStrike" kern="1200" cap="none" spc="-222" normalizeH="0" baseline="0" noProof="0" dirty="0">
                <a:ln>
                  <a:noFill/>
                </a:ln>
                <a:solidFill>
                  <a:srgbClr val="FAFAFF"/>
                </a:solidFill>
                <a:effectLst/>
                <a:uLnTx/>
                <a:uFillTx/>
                <a:latin typeface="Cardo"/>
                <a:ea typeface="Cardo"/>
                <a:cs typeface="Cardo"/>
                <a:sym typeface="Cardo"/>
              </a:rPr>
              <a:t>A Quick Guide to Census Geography</a:t>
            </a:r>
          </a:p>
        </p:txBody>
      </p:sp>
      <p:sp>
        <p:nvSpPr>
          <p:cNvPr id="2" name="AutoShape 2">
            <a:extLst>
              <a:ext uri="{C183D7F6-B498-43B3-948B-1728B52AA6E4}">
                <adec:decorative xmlns:adec="http://schemas.microsoft.com/office/drawing/2017/decorative" val="1"/>
              </a:ext>
            </a:extLst>
          </p:cNvPr>
          <p:cNvSpPr/>
          <p:nvPr/>
        </p:nvSpPr>
        <p:spPr>
          <a:xfrm>
            <a:off x="11666128" y="-247195"/>
            <a:ext cx="6926112" cy="10743361"/>
          </a:xfrm>
          <a:prstGeom prst="rect">
            <a:avLst/>
          </a:prstGeom>
          <a:solidFill>
            <a:srgbClr val="FAFAFF"/>
          </a:solid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2227729" y="619964"/>
            <a:ext cx="5498669" cy="10958290"/>
            <a:chOff x="0" y="0"/>
            <a:chExt cx="7331559" cy="14611053"/>
          </a:xfrm>
        </p:grpSpPr>
        <p:sp>
          <p:nvSpPr>
            <p:cNvPr id="4" name="Freeform 4"/>
            <p:cNvSpPr/>
            <p:nvPr/>
          </p:nvSpPr>
          <p:spPr>
            <a:xfrm>
              <a:off x="0"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3886313" y="0"/>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0"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3886313" y="3794565"/>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0"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3886313" y="7612409"/>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0"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3886313" y="11406974"/>
              <a:ext cx="3445246" cy="3204079"/>
            </a:xfrm>
            <a:custGeom>
              <a:avLst/>
              <a:gdLst/>
              <a:ahLst/>
              <a:cxnLst/>
              <a:rect l="l" t="t" r="r" b="b"/>
              <a:pathLst>
                <a:path w="3445246" h="3204079">
                  <a:moveTo>
                    <a:pt x="0" y="0"/>
                  </a:moveTo>
                  <a:lnTo>
                    <a:pt x="3445246" y="0"/>
                  </a:lnTo>
                  <a:lnTo>
                    <a:pt x="3445246" y="3204079"/>
                  </a:lnTo>
                  <a:lnTo>
                    <a:pt x="0" y="3204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grpSp>
        <p:nvGrpSpPr>
          <p:cNvPr id="12" name="Group 12">
            <a:extLst>
              <a:ext uri="{C183D7F6-B498-43B3-948B-1728B52AA6E4}">
                <adec:decorative xmlns:adec="http://schemas.microsoft.com/office/drawing/2017/decorative" val="1"/>
              </a:ext>
            </a:extLst>
          </p:cNvPr>
          <p:cNvGrpSpPr/>
          <p:nvPr/>
        </p:nvGrpSpPr>
        <p:grpSpPr>
          <a:xfrm rot="-10800000">
            <a:off x="13738075" y="5933444"/>
            <a:ext cx="5834906" cy="5834906"/>
            <a:chOff x="0" y="0"/>
            <a:chExt cx="7779875" cy="7779875"/>
          </a:xfrm>
        </p:grpSpPr>
        <p:sp>
          <p:nvSpPr>
            <p:cNvPr id="13" name="Freeform 13"/>
            <p:cNvSpPr/>
            <p:nvPr/>
          </p:nvSpPr>
          <p:spPr>
            <a:xfrm rot="2700000">
              <a:off x="1753385" y="525288"/>
              <a:ext cx="4273105" cy="6729299"/>
            </a:xfrm>
            <a:custGeom>
              <a:avLst/>
              <a:gdLst/>
              <a:ahLst/>
              <a:cxnLst/>
              <a:rect l="l" t="t" r="r" b="b"/>
              <a:pathLst>
                <a:path w="4273105" h="6729299">
                  <a:moveTo>
                    <a:pt x="0" y="0"/>
                  </a:moveTo>
                  <a:lnTo>
                    <a:pt x="4273105" y="0"/>
                  </a:lnTo>
                  <a:lnTo>
                    <a:pt x="4273105" y="6729299"/>
                  </a:lnTo>
                  <a:lnTo>
                    <a:pt x="0" y="67292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4" name="Group 14"/>
            <p:cNvGrpSpPr/>
            <p:nvPr/>
          </p:nvGrpSpPr>
          <p:grpSpPr>
            <a:xfrm rot="2672733">
              <a:off x="2100288" y="4274648"/>
              <a:ext cx="5340417" cy="952867"/>
              <a:chOff x="0" y="0"/>
              <a:chExt cx="2731296" cy="487333"/>
            </a:xfrm>
          </p:grpSpPr>
          <p:sp>
            <p:nvSpPr>
              <p:cNvPr id="15" name="Freeform 15"/>
              <p:cNvSpPr/>
              <p:nvPr/>
            </p:nvSpPr>
            <p:spPr>
              <a:xfrm>
                <a:off x="0" y="0"/>
                <a:ext cx="2731296" cy="487333"/>
              </a:xfrm>
              <a:custGeom>
                <a:avLst/>
                <a:gdLst/>
                <a:ahLst/>
                <a:cxnLst/>
                <a:rect l="l" t="t" r="r" b="b"/>
                <a:pathLst>
                  <a:path w="2731296" h="487333">
                    <a:moveTo>
                      <a:pt x="0" y="0"/>
                    </a:moveTo>
                    <a:lnTo>
                      <a:pt x="2731296" y="0"/>
                    </a:lnTo>
                    <a:lnTo>
                      <a:pt x="2731296" y="487333"/>
                    </a:lnTo>
                    <a:lnTo>
                      <a:pt x="0" y="487333"/>
                    </a:lnTo>
                    <a:close/>
                  </a:path>
                </a:pathLst>
              </a:custGeom>
              <a:solidFill>
                <a:srgbClr val="3E829A"/>
              </a:solidFill>
            </p:spPr>
            <p:txBody>
              <a:bodyPr/>
              <a:lstStyle/>
              <a:p>
                <a:endParaRPr lang="en-US"/>
              </a:p>
            </p:txBody>
          </p:sp>
        </p:grpSp>
      </p:grpSp>
      <p:sp>
        <p:nvSpPr>
          <p:cNvPr id="16" name="Freeform 16">
            <a:extLst>
              <a:ext uri="{C183D7F6-B498-43B3-948B-1728B52AA6E4}">
                <adec:decorative xmlns:adec="http://schemas.microsoft.com/office/drawing/2017/decorative" val="1"/>
              </a:ext>
            </a:extLst>
          </p:cNvPr>
          <p:cNvSpPr/>
          <p:nvPr/>
        </p:nvSpPr>
        <p:spPr>
          <a:xfrm>
            <a:off x="3164855" y="4736097"/>
            <a:ext cx="4118915" cy="4114800"/>
          </a:xfrm>
          <a:custGeom>
            <a:avLst/>
            <a:gdLst/>
            <a:ahLst/>
            <a:cxnLst/>
            <a:rect l="l" t="t" r="r" b="b"/>
            <a:pathLst>
              <a:path w="4118915" h="4114800">
                <a:moveTo>
                  <a:pt x="0" y="0"/>
                </a:moveTo>
                <a:lnTo>
                  <a:pt x="4118915" y="0"/>
                </a:lnTo>
                <a:lnTo>
                  <a:pt x="411891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2190</Words>
  <Application>Microsoft Office PowerPoint</Application>
  <PresentationFormat>Custom</PresentationFormat>
  <Paragraphs>277</Paragraphs>
  <Slides>48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Canva Sans</vt:lpstr>
      <vt:lpstr>Canva Sans Bold</vt:lpstr>
      <vt:lpstr>Didact Gothic</vt:lpstr>
      <vt:lpstr>Cardo</vt:lpstr>
      <vt:lpstr>Calibri</vt:lpstr>
      <vt:lpstr>Arial</vt:lpstr>
      <vt:lpstr>Canva Sans Italics</vt:lpstr>
      <vt:lpstr>Office Theme</vt:lpstr>
      <vt:lpstr>Your Community in Data</vt:lpstr>
      <vt:lpstr>Carolyn Klotzbach-Russell</vt:lpstr>
      <vt:lpstr>Agenda</vt:lpstr>
      <vt:lpstr>Introduction to U.S. Census Data</vt:lpstr>
      <vt:lpstr>Measuring America's People, Places, and Economy</vt:lpstr>
      <vt:lpstr>Censuses &amp; Surveys Examples</vt:lpstr>
      <vt:lpstr>Data Applications</vt:lpstr>
      <vt:lpstr>Current Data Availability</vt:lpstr>
      <vt:lpstr>A Quick Guide to Census Geography</vt:lpstr>
      <vt:lpstr>Census Geography</vt:lpstr>
      <vt:lpstr>Zip Code Tabulation Areas</vt:lpstr>
      <vt:lpstr>Census Tracts</vt:lpstr>
      <vt:lpstr>Census Tract Map of Buffalo</vt:lpstr>
      <vt:lpstr>Updating Census Tracts</vt:lpstr>
      <vt:lpstr>Updating Census Tracts - 1980</vt:lpstr>
      <vt:lpstr>Updating Census Tracts - 1990</vt:lpstr>
      <vt:lpstr>Updating Census Tracts - 2000</vt:lpstr>
      <vt:lpstr>Census Places</vt:lpstr>
      <vt:lpstr>Census Places in Buffalo</vt:lpstr>
      <vt:lpstr>Data.Census.gov</vt:lpstr>
      <vt:lpstr>Before you Search</vt:lpstr>
      <vt:lpstr>Ways to Search data.census.gov</vt:lpstr>
      <vt:lpstr>Data Profiles</vt:lpstr>
      <vt:lpstr> Simple search in data.census.gov</vt:lpstr>
      <vt:lpstr> Advanced search in data.census.gov</vt:lpstr>
      <vt:lpstr>Working with Tables</vt:lpstr>
      <vt:lpstr>Working with Maps</vt:lpstr>
      <vt:lpstr>Did you know?</vt:lpstr>
      <vt:lpstr>Indigenous Peoples</vt:lpstr>
      <vt:lpstr>Social Explorer</vt:lpstr>
      <vt:lpstr>Getting Started</vt:lpstr>
      <vt:lpstr>Create an Account</vt:lpstr>
      <vt:lpstr>Create a U.S. Map</vt:lpstr>
      <vt:lpstr>Change Data</vt:lpstr>
      <vt:lpstr>Choosing a Year</vt:lpstr>
      <vt:lpstr>Select Location</vt:lpstr>
      <vt:lpstr>Quick Reference</vt:lpstr>
      <vt:lpstr>Other Features</vt:lpstr>
      <vt:lpstr>Create Report</vt:lpstr>
      <vt:lpstr>Compare</vt:lpstr>
      <vt:lpstr>Side by Side Compare View</vt:lpstr>
      <vt:lpstr>Swipe Compare View</vt:lpstr>
      <vt:lpstr>Additional Features</vt:lpstr>
      <vt:lpstr>Export, Share, Save</vt:lpstr>
      <vt:lpstr>In Summary</vt:lpstr>
      <vt:lpstr>Contact Me!</vt:lpstr>
      <vt:lpstr>Research Data Services at UB Libraries</vt:lpstr>
      <vt:lpstr>Thank You!  Please consider filling out the survey for this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Love Data Week 2026: Census Data &amp; Social Explorer</dc:title>
  <dc:creator>Klotzbach-Russell, Carolyn</dc:creator>
  <cp:lastModifiedBy>Carolyn Klotzbach-Russell</cp:lastModifiedBy>
  <cp:revision>34</cp:revision>
  <dcterms:created xsi:type="dcterms:W3CDTF">2006-08-16T00:00:00Z</dcterms:created>
  <dcterms:modified xsi:type="dcterms:W3CDTF">2026-02-10T15:37:41Z</dcterms:modified>
  <dc:identifier>DAG8Q5B37OY</dc:identifier>
</cp:coreProperties>
</file>