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9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1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0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2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2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52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0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0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7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26244-DDFC-4DA5-874C-A5662F69C101}" type="datetimeFigureOut">
              <a:rPr lang="en-US" smtClean="0"/>
              <a:t>3/31/22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76DFC-F50D-42BA-B793-7C47E2180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8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buffalo.edu/navigate-project/case-studies/conflicted-at-work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uffalo.edu/navigate-project/case-studies/based-on-my-own-merit.html" TargetMode="External"/><Relationship Id="rId5" Type="http://schemas.openxmlformats.org/officeDocument/2006/relationships/hyperlink" Target="http://www.buffalo.edu/navigate-project/training-materials/workshop-agenda.html#speakers" TargetMode="External"/><Relationship Id="rId4" Type="http://schemas.openxmlformats.org/officeDocument/2006/relationships/hyperlink" Target="http://www.buffalo.edu/navigate-project/case-studies/the-trade-show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39" y="266012"/>
            <a:ext cx="4841788" cy="9683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318" y="126302"/>
            <a:ext cx="1767832" cy="1108067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485744595"/>
              </p:ext>
            </p:extLst>
          </p:nvPr>
        </p:nvGraphicFramePr>
        <p:xfrm>
          <a:off x="474441" y="2042665"/>
          <a:ext cx="6981732" cy="499872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1469230">
                  <a:extLst>
                    <a:ext uri="{9D8B030D-6E8A-4147-A177-3AD203B41FA5}">
                      <a16:colId xmlns:a16="http://schemas.microsoft.com/office/drawing/2014/main" val="3504053418"/>
                    </a:ext>
                  </a:extLst>
                </a:gridCol>
                <a:gridCol w="5512502">
                  <a:extLst>
                    <a:ext uri="{9D8B030D-6E8A-4147-A177-3AD203B41FA5}">
                      <a16:colId xmlns:a16="http://schemas.microsoft.com/office/drawing/2014/main" val="15068921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1800" b="1" dirty="0"/>
                        <a:t>FOLLOW-UP WORKSHOP AGENDA</a:t>
                      </a:r>
                    </a:p>
                  </a:txBody>
                  <a:tcPr>
                    <a:solidFill>
                      <a:schemeClr val="accent2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665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8:00 –</a:t>
                      </a:r>
                      <a:r>
                        <a:rPr lang="en-US" sz="1400" baseline="0" dirty="0"/>
                        <a:t> 8:30 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effectLst/>
                        </a:rPr>
                        <a:t>Light Breakfast </a:t>
                      </a: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40826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8:30 – 10:15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#8</a:t>
                      </a:r>
                    </a:p>
                    <a:p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Ayesha  and the </a:t>
                      </a:r>
                      <a:r>
                        <a:rPr lang="en-US" sz="1400" b="0" i="1" dirty="0">
                          <a:hlinkClick r:id="rId4"/>
                        </a:rPr>
                        <a:t>Trade Show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 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Glenna Bett, Co-PI, UB</a:t>
                      </a:r>
                      <a:endParaRPr lang="en-US" sz="1400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077410"/>
                  </a:ext>
                </a:extLst>
              </a:tr>
              <a:tr h="228819">
                <a:tc>
                  <a:txBody>
                    <a:bodyPr/>
                    <a:lstStyle/>
                    <a:p>
                      <a:r>
                        <a:rPr lang="en-US" sz="1400" i="0" dirty="0"/>
                        <a:t>10:15</a:t>
                      </a:r>
                      <a:r>
                        <a:rPr lang="en-US" sz="1400" i="0" baseline="0" dirty="0"/>
                        <a:t> – 10:30 am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kern="1200" dirty="0">
                          <a:effectLst/>
                        </a:rPr>
                        <a:t>Break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056981"/>
                  </a:ext>
                </a:extLst>
              </a:tr>
              <a:tr h="228819">
                <a:tc>
                  <a:txBody>
                    <a:bodyPr/>
                    <a:lstStyle/>
                    <a:p>
                      <a:r>
                        <a:rPr lang="en-US" sz="1400" dirty="0"/>
                        <a:t>10:30 – 11:30</a:t>
                      </a:r>
                      <a:r>
                        <a:rPr lang="en-US" sz="1400" baseline="0" dirty="0"/>
                        <a:t> am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  <a:hlinkClick r:id="rId5"/>
                        </a:rPr>
                        <a:t>Invited Speaker Session</a:t>
                      </a:r>
                      <a:endParaRPr lang="en-US" sz="15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727730"/>
                  </a:ext>
                </a:extLst>
              </a:tr>
              <a:tr h="228819">
                <a:tc>
                  <a:txBody>
                    <a:bodyPr/>
                    <a:lstStyle/>
                    <a:p>
                      <a:r>
                        <a:rPr lang="en-US" sz="1400" dirty="0"/>
                        <a:t>11:30 – 12:30 pm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i="0" kern="1200" dirty="0">
                          <a:effectLst/>
                        </a:rPr>
                        <a:t>Lunch </a:t>
                      </a:r>
                      <a:endParaRPr lang="en-US" sz="1400" b="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8034459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12:30</a:t>
                      </a:r>
                      <a:r>
                        <a:rPr lang="en-US" sz="1400" baseline="0" dirty="0"/>
                        <a:t> – 2:15 pm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Case Study #9</a:t>
                      </a:r>
                    </a:p>
                    <a:p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Anitta</a:t>
                      </a:r>
                      <a:r>
                        <a:rPr lang="en-US" sz="1400" b="0" i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 - Based </a:t>
                      </a:r>
                      <a:r>
                        <a:rPr lang="en-US" sz="14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o</a:t>
                      </a:r>
                      <a:r>
                        <a:rPr lang="en-US" sz="1400" b="0" i="1" dirty="0">
                          <a:hlinkClick r:id="rId6"/>
                        </a:rPr>
                        <a:t>n My Own Merit</a:t>
                      </a:r>
                      <a:endParaRPr lang="en-US" sz="1400" b="0" i="1" dirty="0"/>
                    </a:p>
                    <a:p>
                      <a:r>
                        <a:rPr lang="en-US" sz="1400" b="0" dirty="0"/>
                        <a:t>Coleen Carrigan, PI, </a:t>
                      </a:r>
                      <a:r>
                        <a:rPr lang="en-US" sz="1400" b="0" dirty="0" err="1"/>
                        <a:t>CalPoly</a:t>
                      </a:r>
                      <a:endParaRPr lang="en-US" sz="14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227771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2:15 – 2:30 pm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kern="1200" dirty="0">
                          <a:effectLst/>
                        </a:rPr>
                        <a:t>Break 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292851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2:30 – 4:15 pm</a:t>
                      </a:r>
                      <a:r>
                        <a:rPr lang="en-US" sz="1400" baseline="0" dirty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</a:rPr>
                        <a:t>Case Study #10</a:t>
                      </a:r>
                    </a:p>
                    <a:p>
                      <a:r>
                        <a:rPr lang="en-US" sz="1400" b="0" i="1" kern="1200" dirty="0">
                          <a:effectLst/>
                          <a:hlinkClick r:id="rId7"/>
                        </a:rPr>
                        <a:t>Rachel Frank - </a:t>
                      </a:r>
                      <a:r>
                        <a:rPr lang="en-US" sz="1400" b="0" i="1" kern="1200" baseline="0" dirty="0">
                          <a:effectLst/>
                          <a:hlinkClick r:id="rId7"/>
                        </a:rPr>
                        <a:t>Conflicted at Work</a:t>
                      </a:r>
                      <a:endParaRPr lang="en-US" sz="1400" b="0" i="1" kern="1200" baseline="0" dirty="0">
                        <a:effectLst/>
                      </a:endParaRPr>
                    </a:p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Guest Case Study Facilitator: Tara Feuerstein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105097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4:15 –</a:t>
                      </a:r>
                      <a:r>
                        <a:rPr lang="en-US" sz="1400" baseline="0" dirty="0"/>
                        <a:t> 4:30 pm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</a:rPr>
                        <a:t>Wrap-up / Discussion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1221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/>
                        <a:t>4:30 – 4:45 pm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</a:rPr>
                        <a:t>Post-Workshop Evaluation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3790598"/>
                  </a:ext>
                </a:extLst>
              </a:tr>
              <a:tr h="140812">
                <a:tc>
                  <a:txBody>
                    <a:bodyPr/>
                    <a:lstStyle/>
                    <a:p>
                      <a:r>
                        <a:rPr lang="en-US" sz="1400" dirty="0"/>
                        <a:t>4:45 pm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kern="1200" dirty="0">
                          <a:effectLst/>
                        </a:rPr>
                        <a:t>Release </a:t>
                      </a:r>
                      <a:endParaRPr lang="en-US" sz="1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956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562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2470</TotalTime>
  <Words>108</Words>
  <Application>Microsoft Macintosh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Carlin-Menter, Shannon</dc:creator>
  <cp:lastModifiedBy>Microsoft Office User</cp:lastModifiedBy>
  <cp:revision>53</cp:revision>
  <cp:lastPrinted>2020-01-21T16:34:57Z</cp:lastPrinted>
  <dcterms:created xsi:type="dcterms:W3CDTF">2018-01-23T19:05:59Z</dcterms:created>
  <dcterms:modified xsi:type="dcterms:W3CDTF">2022-03-31T22:04:25Z</dcterms:modified>
</cp:coreProperties>
</file>