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01" r:id="rId1"/>
  </p:sldMasterIdLst>
  <p:notesMasterIdLst>
    <p:notesMasterId r:id="rId12"/>
  </p:notesMasterIdLst>
  <p:handoutMasterIdLst>
    <p:handoutMasterId r:id="rId13"/>
  </p:handoutMasterIdLst>
  <p:sldIdLst>
    <p:sldId id="459" r:id="rId2"/>
    <p:sldId id="470" r:id="rId3"/>
    <p:sldId id="471" r:id="rId4"/>
    <p:sldId id="467" r:id="rId5"/>
    <p:sldId id="468" r:id="rId6"/>
    <p:sldId id="469" r:id="rId7"/>
    <p:sldId id="466" r:id="rId8"/>
    <p:sldId id="460" r:id="rId9"/>
    <p:sldId id="464" r:id="rId10"/>
    <p:sldId id="465" r:id="rId11"/>
  </p:sldIdLst>
  <p:sldSz cx="9144000" cy="6858000" type="screen4x3"/>
  <p:notesSz cx="6858000" cy="9144000"/>
  <p:defaultText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Zivadinov" initials="RXZ" lastIdx="1" clrIdx="0">
    <p:extLst>
      <p:ext uri="{19B8F6BF-5375-455C-9EA6-DF929625EA0E}">
        <p15:presenceInfo xmlns:p15="http://schemas.microsoft.com/office/powerpoint/2012/main" userId="Zivadinov" providerId="None"/>
      </p:ext>
    </p:extLst>
  </p:cmAuthor>
  <p:cmAuthor id="2" name="Schweser" initials="fs" lastIdx="2" clrIdx="1">
    <p:extLst>
      <p:ext uri="{19B8F6BF-5375-455C-9EA6-DF929625EA0E}">
        <p15:presenceInfo xmlns:p15="http://schemas.microsoft.com/office/powerpoint/2012/main" userId="Schwe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C10"/>
    <a:srgbClr val="626262"/>
    <a:srgbClr val="D0D8E8"/>
    <a:srgbClr val="E9EDF4"/>
    <a:srgbClr val="4F81BD"/>
    <a:srgbClr val="005BBB"/>
    <a:srgbClr val="828383"/>
    <a:srgbClr val="666666"/>
    <a:srgbClr val="4DC3E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526" autoAdjust="0"/>
    <p:restoredTop sz="95920"/>
  </p:normalViewPr>
  <p:slideViewPr>
    <p:cSldViewPr snapToGrid="0" snapToObjects="1">
      <p:cViewPr varScale="1">
        <p:scale>
          <a:sx n="133" d="100"/>
          <a:sy n="133" d="100"/>
        </p:scale>
        <p:origin x="1704" y="200"/>
      </p:cViewPr>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0"/>
    </p:cViewPr>
  </p:sorterViewPr>
  <p:notesViewPr>
    <p:cSldViewPr snapToGrid="0" snapToObjects="1">
      <p:cViewPr varScale="1">
        <p:scale>
          <a:sx n="87" d="100"/>
          <a:sy n="87" d="100"/>
        </p:scale>
        <p:origin x="3904" y="19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latin typeface="Arial" charset="0"/>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31D33A1-6D17-2C4C-B4C2-C83DB37352CC}" type="datetimeFigureOut">
              <a:rPr lang="en-US" smtClean="0">
                <a:latin typeface="Arial" charset="0"/>
              </a:rPr>
              <a:t>7/26/22</a:t>
            </a:fld>
            <a:endParaRPr lang="en-US" dirty="0">
              <a:latin typeface="Arial" charset="0"/>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latin typeface="Arial" charset="0"/>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B59171E-5108-1245-8B63-E8B205C9AF87}" type="slidenum">
              <a:rPr lang="en-US" smtClean="0">
                <a:latin typeface="Arial" charset="0"/>
              </a:rPr>
              <a:t>‹#›</a:t>
            </a:fld>
            <a:endParaRPr lang="en-US" dirty="0">
              <a:latin typeface="Arial" charset="0"/>
            </a:endParaRPr>
          </a:p>
        </p:txBody>
      </p:sp>
    </p:spTree>
    <p:extLst>
      <p:ext uri="{BB962C8B-B14F-4D97-AF65-F5344CB8AC3E}">
        <p14:creationId xmlns:p14="http://schemas.microsoft.com/office/powerpoint/2010/main" val="9675423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Arial" charset="0"/>
              </a:defRPr>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Arial" charset="0"/>
              </a:defRPr>
            </a:lvl1pPr>
          </a:lstStyle>
          <a:p>
            <a:fld id="{5B96CA4F-2197-CC40-B4FC-798A937A9DC6}" type="datetimeFigureOut">
              <a:rPr lang="en-US" smtClean="0"/>
              <a:pPr/>
              <a:t>7/26/22</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Arial" charset="0"/>
              </a:defRPr>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Arial" charset="0"/>
              </a:defRPr>
            </a:lvl1pPr>
          </a:lstStyle>
          <a:p>
            <a:fld id="{02322656-8894-1544-92AA-01B3CF5E6182}" type="slidenum">
              <a:rPr lang="en-US" smtClean="0"/>
              <a:pPr/>
              <a:t>‹#›</a:t>
            </a:fld>
            <a:endParaRPr lang="en-US" dirty="0"/>
          </a:p>
        </p:txBody>
      </p:sp>
    </p:spTree>
    <p:extLst>
      <p:ext uri="{BB962C8B-B14F-4D97-AF65-F5344CB8AC3E}">
        <p14:creationId xmlns:p14="http://schemas.microsoft.com/office/powerpoint/2010/main" val="702750498"/>
      </p:ext>
    </p:extLst>
  </p:cSld>
  <p:clrMap bg1="lt1" tx1="dk1" bg2="lt2" tx2="dk2" accent1="accent1" accent2="accent2" accent3="accent3" accent4="accent4" accent5="accent5" accent6="accent6" hlink="hlink" folHlink="folHlink"/>
  <p:notesStyle>
    <a:lvl1pPr marL="0" algn="l" defTabSz="1219170" rtl="0" eaLnBrk="1" latinLnBrk="0" hangingPunct="1">
      <a:defRPr sz="1600" kern="1200">
        <a:solidFill>
          <a:schemeClr val="tx1"/>
        </a:solidFill>
        <a:latin typeface="Arial" charset="0"/>
        <a:ea typeface="+mn-ea"/>
        <a:cs typeface="+mn-cs"/>
      </a:defRPr>
    </a:lvl1pPr>
    <a:lvl2pPr marL="609585" algn="l" defTabSz="1219170" rtl="0" eaLnBrk="1" latinLnBrk="0" hangingPunct="1">
      <a:defRPr sz="1600" kern="1200">
        <a:solidFill>
          <a:schemeClr val="tx1"/>
        </a:solidFill>
        <a:latin typeface="Arial" charset="0"/>
        <a:ea typeface="+mn-ea"/>
        <a:cs typeface="+mn-cs"/>
      </a:defRPr>
    </a:lvl2pPr>
    <a:lvl3pPr marL="1219170" algn="l" defTabSz="1219170" rtl="0" eaLnBrk="1" latinLnBrk="0" hangingPunct="1">
      <a:defRPr sz="1600" kern="1200">
        <a:solidFill>
          <a:schemeClr val="tx1"/>
        </a:solidFill>
        <a:latin typeface="Arial" charset="0"/>
        <a:ea typeface="+mn-ea"/>
        <a:cs typeface="+mn-cs"/>
      </a:defRPr>
    </a:lvl3pPr>
    <a:lvl4pPr marL="1828754" algn="l" defTabSz="1219170" rtl="0" eaLnBrk="1" latinLnBrk="0" hangingPunct="1">
      <a:defRPr sz="1600" kern="1200">
        <a:solidFill>
          <a:schemeClr val="tx1"/>
        </a:solidFill>
        <a:latin typeface="Arial" charset="0"/>
        <a:ea typeface="+mn-ea"/>
        <a:cs typeface="+mn-cs"/>
      </a:defRPr>
    </a:lvl4pPr>
    <a:lvl5pPr marL="2438339" algn="l" defTabSz="1219170" rtl="0" eaLnBrk="1" latinLnBrk="0" hangingPunct="1">
      <a:defRPr sz="1600" kern="1200">
        <a:solidFill>
          <a:schemeClr val="tx1"/>
        </a:solidFill>
        <a:latin typeface="Arial" charset="0"/>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TextBox 2"/>
          <p:cNvSpPr txBox="1"/>
          <p:nvPr userDrawn="1"/>
        </p:nvSpPr>
        <p:spPr>
          <a:xfrm>
            <a:off x="0" y="914400"/>
            <a:ext cx="9144000" cy="5954751"/>
          </a:xfrm>
          <a:prstGeom prst="rect">
            <a:avLst/>
          </a:prstGeom>
          <a:solidFill>
            <a:srgbClr val="005BBB"/>
          </a:solidFill>
        </p:spPr>
        <p:txBody>
          <a:bodyPr wrap="square" rtlCol="0">
            <a:spAutoFit/>
          </a:bodyPr>
          <a:lstStyle/>
          <a:p>
            <a:endParaRPr lang="en-US" dirty="0"/>
          </a:p>
        </p:txBody>
      </p:sp>
      <p:sp>
        <p:nvSpPr>
          <p:cNvPr id="10" name="Text Placeholder 5"/>
          <p:cNvSpPr>
            <a:spLocks noGrp="1"/>
          </p:cNvSpPr>
          <p:nvPr>
            <p:ph type="body" sz="quarter" idx="10" hasCustomPrompt="1"/>
          </p:nvPr>
        </p:nvSpPr>
        <p:spPr>
          <a:xfrm>
            <a:off x="493776" y="3968497"/>
            <a:ext cx="4978908" cy="1650381"/>
          </a:xfrm>
          <a:prstGeom prst="rect">
            <a:avLst/>
          </a:prstGeom>
        </p:spPr>
        <p:txBody>
          <a:bodyPr lIns="0">
            <a:normAutofit/>
          </a:bodyPr>
          <a:lstStyle>
            <a:lvl1pPr marL="0" indent="0">
              <a:buNone/>
              <a:defRPr sz="2100" b="0" i="0">
                <a:solidFill>
                  <a:schemeClr val="bg1"/>
                </a:solidFill>
                <a:latin typeface="Georgia" charset="0"/>
                <a:ea typeface="Georgia" charset="0"/>
                <a:cs typeface="Georgia" charset="0"/>
              </a:defRPr>
            </a:lvl1pPr>
          </a:lstStyle>
          <a:p>
            <a:pPr lvl="0"/>
            <a:r>
              <a:rPr lang="en-US" dirty="0"/>
              <a:t>Sub-topic</a:t>
            </a:r>
          </a:p>
        </p:txBody>
      </p:sp>
      <p:sp>
        <p:nvSpPr>
          <p:cNvPr id="14" name="Title 1"/>
          <p:cNvSpPr>
            <a:spLocks noGrp="1"/>
          </p:cNvSpPr>
          <p:nvPr>
            <p:ph type="ctrTitle" hasCustomPrompt="1"/>
          </p:nvPr>
        </p:nvSpPr>
        <p:spPr>
          <a:xfrm>
            <a:off x="493776" y="1490472"/>
            <a:ext cx="4978908" cy="2386584"/>
          </a:xfrm>
          <a:prstGeom prst="rect">
            <a:avLst/>
          </a:prstGeom>
          <a:ln>
            <a:noFill/>
          </a:ln>
        </p:spPr>
        <p:txBody>
          <a:bodyPr lIns="0" anchor="b"/>
          <a:lstStyle>
            <a:lvl1pPr algn="l">
              <a:lnSpc>
                <a:spcPts val="4350"/>
              </a:lnSpc>
              <a:defRPr sz="4500" b="1" i="0" cap="all" baseline="0">
                <a:solidFill>
                  <a:schemeClr val="bg1"/>
                </a:solidFill>
                <a:latin typeface="Arial" charset="0"/>
                <a:ea typeface="Arial" charset="0"/>
                <a:cs typeface="Arial" charset="0"/>
              </a:defRPr>
            </a:lvl1pPr>
          </a:lstStyle>
          <a:p>
            <a:r>
              <a:rPr lang="en-US" dirty="0"/>
              <a:t>Presentation</a:t>
            </a:r>
            <a:br>
              <a:rPr lang="en-US" dirty="0"/>
            </a:br>
            <a:r>
              <a:rPr lang="en-US" dirty="0"/>
              <a:t>Title</a:t>
            </a:r>
          </a:p>
        </p:txBody>
      </p:sp>
      <p:sp>
        <p:nvSpPr>
          <p:cNvPr id="8" name="TextBox 7"/>
          <p:cNvSpPr txBox="1"/>
          <p:nvPr userDrawn="1"/>
        </p:nvSpPr>
        <p:spPr>
          <a:xfrm>
            <a:off x="4743254" y="6411009"/>
            <a:ext cx="3374586" cy="246221"/>
          </a:xfrm>
          <a:prstGeom prst="rect">
            <a:avLst/>
          </a:prstGeom>
          <a:noFill/>
        </p:spPr>
        <p:txBody>
          <a:bodyPr wrap="square" rtlCol="0">
            <a:spAutoFit/>
          </a:bodyPr>
          <a:lstStyle/>
          <a:p>
            <a:pPr algn="r"/>
            <a:r>
              <a:rPr lang="en-US" sz="1000" dirty="0">
                <a:solidFill>
                  <a:schemeClr val="bg1"/>
                </a:solidFill>
              </a:rPr>
              <a:t>Advancing research discoveries to improve health for</a:t>
            </a:r>
            <a:r>
              <a:rPr lang="en-US" sz="1000" baseline="0" dirty="0">
                <a:solidFill>
                  <a:schemeClr val="bg1"/>
                </a:solidFill>
              </a:rPr>
              <a:t> all</a:t>
            </a:r>
            <a:endParaRPr lang="en-US" sz="1000" dirty="0">
              <a:solidFill>
                <a:schemeClr val="bg1"/>
              </a:solidFill>
            </a:endParaRPr>
          </a:p>
        </p:txBody>
      </p:sp>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124952" y="6352062"/>
            <a:ext cx="630936" cy="311401"/>
          </a:xfrm>
          <a:prstGeom prst="rect">
            <a:avLst/>
          </a:prstGeom>
        </p:spPr>
      </p:pic>
      <p:cxnSp>
        <p:nvCxnSpPr>
          <p:cNvPr id="11" name="Straight Arrow Connector 10"/>
          <p:cNvCxnSpPr/>
          <p:nvPr userDrawn="1"/>
        </p:nvCxnSpPr>
        <p:spPr>
          <a:xfrm>
            <a:off x="-11153" y="6152719"/>
            <a:ext cx="9144000" cy="0"/>
          </a:xfrm>
          <a:prstGeom prst="straightConnector1">
            <a:avLst/>
          </a:prstGeom>
          <a:ln w="20320">
            <a:solidFill>
              <a:schemeClr val="bg1"/>
            </a:solidFill>
            <a:prstDash val="sysDot"/>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9" name="TextBox 8"/>
          <p:cNvSpPr txBox="1"/>
          <p:nvPr userDrawn="1"/>
        </p:nvSpPr>
        <p:spPr>
          <a:xfrm>
            <a:off x="0" y="0"/>
            <a:ext cx="9144000" cy="914400"/>
          </a:xfrm>
          <a:prstGeom prst="rect">
            <a:avLst/>
          </a:prstGeom>
          <a:solidFill>
            <a:schemeClr val="tx2"/>
          </a:solidFill>
        </p:spPr>
        <p:txBody>
          <a:bodyPr wrap="square" rtlCol="0">
            <a:spAutoFit/>
          </a:bodyPr>
          <a:lstStyle/>
          <a:p>
            <a:endParaRPr lang="en-US" dirty="0"/>
          </a:p>
        </p:txBody>
      </p:sp>
      <p:pic>
        <p:nvPicPr>
          <p:cNvPr id="12" name="Picture 11"/>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41376" y="256841"/>
            <a:ext cx="4681859" cy="404328"/>
          </a:xfrm>
          <a:prstGeom prst="rect">
            <a:avLst/>
          </a:prstGeom>
        </p:spPr>
      </p:pic>
      <p:cxnSp>
        <p:nvCxnSpPr>
          <p:cNvPr id="13" name="Straight Arrow Connector 12"/>
          <p:cNvCxnSpPr/>
          <p:nvPr userDrawn="1"/>
        </p:nvCxnSpPr>
        <p:spPr>
          <a:xfrm>
            <a:off x="0" y="801470"/>
            <a:ext cx="9144000" cy="0"/>
          </a:xfrm>
          <a:prstGeom prst="straightConnector1">
            <a:avLst/>
          </a:prstGeom>
          <a:ln w="20320">
            <a:solidFill>
              <a:schemeClr val="bg1"/>
            </a:solidFill>
            <a:prstDash val="sysDot"/>
            <a:headEnd type="none" w="med" len="med"/>
            <a:tailEnd type="none" w="med"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058798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vider Slide">
    <p:spTree>
      <p:nvGrpSpPr>
        <p:cNvPr id="1" name=""/>
        <p:cNvGrpSpPr/>
        <p:nvPr/>
      </p:nvGrpSpPr>
      <p:grpSpPr>
        <a:xfrm>
          <a:off x="0" y="0"/>
          <a:ext cx="0" cy="0"/>
          <a:chOff x="0" y="0"/>
          <a:chExt cx="0" cy="0"/>
        </a:xfrm>
      </p:grpSpPr>
      <p:sp>
        <p:nvSpPr>
          <p:cNvPr id="8" name="TextBox 7"/>
          <p:cNvSpPr txBox="1"/>
          <p:nvPr userDrawn="1"/>
        </p:nvSpPr>
        <p:spPr>
          <a:xfrm>
            <a:off x="0" y="903249"/>
            <a:ext cx="9144000" cy="5954751"/>
          </a:xfrm>
          <a:prstGeom prst="rect">
            <a:avLst/>
          </a:prstGeom>
          <a:solidFill>
            <a:srgbClr val="005BBB"/>
          </a:solidFill>
        </p:spPr>
        <p:txBody>
          <a:bodyPr wrap="square" rtlCol="0">
            <a:spAutoFit/>
          </a:bodyPr>
          <a:lstStyle/>
          <a:p>
            <a:endParaRPr lang="en-US" dirty="0"/>
          </a:p>
        </p:txBody>
      </p:sp>
      <p:sp>
        <p:nvSpPr>
          <p:cNvPr id="5" name="Title 1"/>
          <p:cNvSpPr>
            <a:spLocks noGrp="1"/>
          </p:cNvSpPr>
          <p:nvPr>
            <p:ph type="ctrTitle" hasCustomPrompt="1"/>
          </p:nvPr>
        </p:nvSpPr>
        <p:spPr>
          <a:xfrm>
            <a:off x="493776" y="1490663"/>
            <a:ext cx="4978908" cy="2387600"/>
          </a:xfrm>
          <a:prstGeom prst="rect">
            <a:avLst/>
          </a:prstGeom>
          <a:ln>
            <a:noFill/>
          </a:ln>
        </p:spPr>
        <p:txBody>
          <a:bodyPr lIns="0" anchor="b"/>
          <a:lstStyle>
            <a:lvl1pPr algn="l">
              <a:lnSpc>
                <a:spcPts val="4350"/>
              </a:lnSpc>
              <a:defRPr sz="4500" b="1" i="0" cap="all" baseline="0">
                <a:solidFill>
                  <a:schemeClr val="bg1"/>
                </a:solidFill>
                <a:latin typeface="Arial" charset="0"/>
                <a:ea typeface="Arial" charset="0"/>
                <a:cs typeface="Arial" charset="0"/>
              </a:defRPr>
            </a:lvl1pPr>
          </a:lstStyle>
          <a:p>
            <a:r>
              <a:rPr lang="en-US" dirty="0"/>
              <a:t>DIVIDER SLIDE</a:t>
            </a:r>
          </a:p>
        </p:txBody>
      </p:sp>
      <p:sp>
        <p:nvSpPr>
          <p:cNvPr id="6" name="Subtitle 2"/>
          <p:cNvSpPr>
            <a:spLocks noGrp="1"/>
          </p:cNvSpPr>
          <p:nvPr>
            <p:ph type="subTitle" idx="1" hasCustomPrompt="1"/>
          </p:nvPr>
        </p:nvSpPr>
        <p:spPr>
          <a:xfrm>
            <a:off x="493776" y="3970337"/>
            <a:ext cx="4978908" cy="2212976"/>
          </a:xfrm>
          <a:prstGeom prst="rect">
            <a:avLst/>
          </a:prstGeom>
          <a:ln>
            <a:noFill/>
          </a:ln>
        </p:spPr>
        <p:txBody>
          <a:bodyPr lIns="0">
            <a:normAutofit/>
          </a:bodyPr>
          <a:lstStyle>
            <a:lvl1pPr marL="0" indent="0" algn="l">
              <a:buNone/>
              <a:defRPr sz="2100" b="0" baseline="0">
                <a:solidFill>
                  <a:schemeClr val="bg1"/>
                </a:solidFill>
                <a:latin typeface="Georgia" charset="0"/>
                <a:ea typeface="Georgia" charset="0"/>
                <a:cs typeface="Georgia"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Section title</a:t>
            </a:r>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52262" y="261189"/>
            <a:ext cx="4681859" cy="404328"/>
          </a:xfrm>
          <a:prstGeom prst="rect">
            <a:avLst/>
          </a:prstGeom>
        </p:spPr>
      </p:pic>
      <p:cxnSp>
        <p:nvCxnSpPr>
          <p:cNvPr id="12" name="Straight Arrow Connector 11"/>
          <p:cNvCxnSpPr/>
          <p:nvPr userDrawn="1"/>
        </p:nvCxnSpPr>
        <p:spPr>
          <a:xfrm>
            <a:off x="-11153" y="6152719"/>
            <a:ext cx="9144000" cy="0"/>
          </a:xfrm>
          <a:prstGeom prst="straightConnector1">
            <a:avLst/>
          </a:prstGeom>
          <a:ln w="20320">
            <a:solidFill>
              <a:schemeClr val="bg1"/>
            </a:solidFill>
            <a:prstDash val="sysDot"/>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9" name="TextBox 8"/>
          <p:cNvSpPr txBox="1"/>
          <p:nvPr userDrawn="1"/>
        </p:nvSpPr>
        <p:spPr>
          <a:xfrm>
            <a:off x="0" y="0"/>
            <a:ext cx="9144000" cy="914400"/>
          </a:xfrm>
          <a:prstGeom prst="rect">
            <a:avLst/>
          </a:prstGeom>
          <a:solidFill>
            <a:schemeClr val="tx2"/>
          </a:solidFill>
        </p:spPr>
        <p:txBody>
          <a:bodyPr wrap="square" rtlCol="0">
            <a:spAutoFit/>
          </a:bodyPr>
          <a:lstStyle/>
          <a:p>
            <a:endParaRPr lang="en-US" dirty="0"/>
          </a:p>
        </p:txBody>
      </p:sp>
      <p:pic>
        <p:nvPicPr>
          <p:cNvPr id="13" name="Picture 1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41376" y="256841"/>
            <a:ext cx="4681859" cy="404328"/>
          </a:xfrm>
          <a:prstGeom prst="rect">
            <a:avLst/>
          </a:prstGeom>
        </p:spPr>
      </p:pic>
      <p:cxnSp>
        <p:nvCxnSpPr>
          <p:cNvPr id="14" name="Straight Arrow Connector 13"/>
          <p:cNvCxnSpPr/>
          <p:nvPr userDrawn="1"/>
        </p:nvCxnSpPr>
        <p:spPr>
          <a:xfrm>
            <a:off x="0" y="801470"/>
            <a:ext cx="9144000" cy="0"/>
          </a:xfrm>
          <a:prstGeom prst="straightConnector1">
            <a:avLst/>
          </a:prstGeom>
          <a:ln w="20320">
            <a:solidFill>
              <a:schemeClr val="bg1"/>
            </a:solidFill>
            <a:prstDash val="sysDot"/>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8" name="TextBox 17"/>
          <p:cNvSpPr txBox="1"/>
          <p:nvPr userDrawn="1"/>
        </p:nvSpPr>
        <p:spPr>
          <a:xfrm>
            <a:off x="4743254" y="6411009"/>
            <a:ext cx="3374586" cy="246221"/>
          </a:xfrm>
          <a:prstGeom prst="rect">
            <a:avLst/>
          </a:prstGeom>
          <a:noFill/>
        </p:spPr>
        <p:txBody>
          <a:bodyPr wrap="square" rtlCol="0">
            <a:spAutoFit/>
          </a:bodyPr>
          <a:lstStyle/>
          <a:p>
            <a:pPr algn="r"/>
            <a:r>
              <a:rPr lang="en-US" sz="1000" dirty="0">
                <a:solidFill>
                  <a:schemeClr val="bg1"/>
                </a:solidFill>
              </a:rPr>
              <a:t>Advancing research discoveries to improve health for</a:t>
            </a:r>
            <a:r>
              <a:rPr lang="en-US" sz="1000" baseline="0" dirty="0">
                <a:solidFill>
                  <a:schemeClr val="bg1"/>
                </a:solidFill>
              </a:rPr>
              <a:t> all</a:t>
            </a:r>
            <a:endParaRPr lang="en-US" sz="1000" dirty="0">
              <a:solidFill>
                <a:schemeClr val="bg1"/>
              </a:solidFill>
            </a:endParaRPr>
          </a:p>
        </p:txBody>
      </p:sp>
      <p:pic>
        <p:nvPicPr>
          <p:cNvPr id="19" name="Picture 18"/>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124952" y="6352062"/>
            <a:ext cx="630936" cy="311401"/>
          </a:xfrm>
          <a:prstGeom prst="rect">
            <a:avLst/>
          </a:prstGeom>
        </p:spPr>
      </p:pic>
    </p:spTree>
    <p:extLst>
      <p:ext uri="{BB962C8B-B14F-4D97-AF65-F5344CB8AC3E}">
        <p14:creationId xmlns:p14="http://schemas.microsoft.com/office/powerpoint/2010/main" val="750465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 Column Text">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427101" y="2189264"/>
            <a:ext cx="4802124" cy="3790483"/>
          </a:xfrm>
          <a:prstGeom prst="rect">
            <a:avLst/>
          </a:prstGeom>
        </p:spPr>
        <p:txBody>
          <a:bodyPr>
            <a:noAutofit/>
          </a:bodyPr>
          <a:lstStyle>
            <a:lvl1pPr marL="0" indent="0">
              <a:lnSpc>
                <a:spcPts val="1950"/>
              </a:lnSpc>
              <a:buNone/>
              <a:defRPr sz="1350" b="0" i="0" spc="-38" baseline="0">
                <a:solidFill>
                  <a:schemeClr val="tx1"/>
                </a:solidFill>
                <a:latin typeface="Arial" charset="0"/>
                <a:ea typeface="Arial" charset="0"/>
                <a:cs typeface="Arial" charset="0"/>
              </a:defRPr>
            </a:lvl1pPr>
            <a:lvl2pPr marL="342892" indent="0">
              <a:buNone/>
              <a:defRPr sz="1500">
                <a:solidFill>
                  <a:schemeClr val="tx1">
                    <a:tint val="75000"/>
                  </a:schemeClr>
                </a:solidFill>
              </a:defRPr>
            </a:lvl2pPr>
            <a:lvl3pPr marL="685783" indent="0">
              <a:buNone/>
              <a:defRPr sz="1350">
                <a:solidFill>
                  <a:schemeClr val="tx1">
                    <a:tint val="75000"/>
                  </a:schemeClr>
                </a:solidFill>
              </a:defRPr>
            </a:lvl3pPr>
            <a:lvl4pPr marL="1028675" indent="0">
              <a:buNone/>
              <a:defRPr sz="1200">
                <a:solidFill>
                  <a:schemeClr val="tx1">
                    <a:tint val="75000"/>
                  </a:schemeClr>
                </a:solidFill>
              </a:defRPr>
            </a:lvl4pPr>
            <a:lvl5pPr marL="1371566" indent="0">
              <a:buNone/>
              <a:defRPr sz="1200">
                <a:solidFill>
                  <a:schemeClr val="tx1">
                    <a:tint val="75000"/>
                  </a:schemeClr>
                </a:solidFill>
              </a:defRPr>
            </a:lvl5pPr>
            <a:lvl6pPr marL="1714457" indent="0">
              <a:buNone/>
              <a:defRPr sz="1200">
                <a:solidFill>
                  <a:schemeClr val="tx1">
                    <a:tint val="75000"/>
                  </a:schemeClr>
                </a:solidFill>
              </a:defRPr>
            </a:lvl6pPr>
            <a:lvl7pPr marL="2057348" indent="0">
              <a:buNone/>
              <a:defRPr sz="1200">
                <a:solidFill>
                  <a:schemeClr val="tx1">
                    <a:tint val="75000"/>
                  </a:schemeClr>
                </a:solidFill>
              </a:defRPr>
            </a:lvl7pPr>
            <a:lvl8pPr marL="2400240" indent="0">
              <a:buNone/>
              <a:defRPr sz="1200">
                <a:solidFill>
                  <a:schemeClr val="tx1">
                    <a:tint val="75000"/>
                  </a:schemeClr>
                </a:solidFill>
              </a:defRPr>
            </a:lvl8pPr>
            <a:lvl9pPr marL="2743132" indent="0">
              <a:buNone/>
              <a:defRPr sz="1200">
                <a:solidFill>
                  <a:schemeClr val="tx1">
                    <a:tint val="75000"/>
                  </a:schemeClr>
                </a:solidFill>
              </a:defRPr>
            </a:lvl9pPr>
          </a:lstStyle>
          <a:p>
            <a:r>
              <a:rPr lang="en-US" dirty="0"/>
              <a:t>Em </a:t>
            </a:r>
            <a:r>
              <a:rPr lang="en-US" dirty="0" err="1"/>
              <a:t>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Mauris</a:t>
            </a:r>
            <a:r>
              <a:rPr lang="en-US" dirty="0"/>
              <a:t> </a:t>
            </a:r>
            <a:r>
              <a:rPr lang="en-US" dirty="0" err="1"/>
              <a:t>vehicula</a:t>
            </a:r>
            <a:r>
              <a:rPr lang="en-US" dirty="0"/>
              <a:t> dui in </a:t>
            </a:r>
            <a:r>
              <a:rPr lang="en-US" dirty="0" err="1"/>
              <a:t>neque</a:t>
            </a:r>
            <a:r>
              <a:rPr lang="en-US" dirty="0"/>
              <a:t> </a:t>
            </a:r>
            <a:r>
              <a:rPr lang="en-US" dirty="0" err="1"/>
              <a:t>dignissim</a:t>
            </a:r>
            <a:r>
              <a:rPr lang="en-US" dirty="0"/>
              <a:t>, in </a:t>
            </a:r>
            <a:r>
              <a:rPr lang="en-US" dirty="0" err="1"/>
              <a:t>aliquet</a:t>
            </a:r>
            <a:r>
              <a:rPr lang="en-US" dirty="0"/>
              <a:t> </a:t>
            </a:r>
            <a:r>
              <a:rPr lang="en-US" dirty="0" err="1"/>
              <a:t>nisl</a:t>
            </a:r>
            <a:r>
              <a:rPr lang="en-US" dirty="0"/>
              <a:t> </a:t>
            </a:r>
            <a:r>
              <a:rPr lang="en-US" dirty="0" err="1"/>
              <a:t>varius</a:t>
            </a:r>
            <a:r>
              <a:rPr lang="en-US" dirty="0"/>
              <a:t>. </a:t>
            </a:r>
            <a:r>
              <a:rPr lang="en-US" dirty="0" err="1"/>
              <a:t>Sed</a:t>
            </a:r>
            <a:r>
              <a:rPr lang="en-US" dirty="0"/>
              <a:t> a </a:t>
            </a:r>
            <a:r>
              <a:rPr lang="en-US" dirty="0" err="1"/>
              <a:t>erat</a:t>
            </a:r>
            <a:r>
              <a:rPr lang="en-US" dirty="0"/>
              <a:t> </a:t>
            </a:r>
            <a:r>
              <a:rPr lang="en-US" dirty="0" err="1"/>
              <a:t>ut</a:t>
            </a:r>
            <a:r>
              <a:rPr lang="en-US" dirty="0"/>
              <a:t> magna </a:t>
            </a:r>
            <a:r>
              <a:rPr lang="en-US" dirty="0" err="1"/>
              <a:t>vulputate</a:t>
            </a:r>
            <a:r>
              <a:rPr lang="en-US" dirty="0"/>
              <a:t> </a:t>
            </a:r>
            <a:r>
              <a:rPr lang="en-US" dirty="0" err="1"/>
              <a:t>feugiat</a:t>
            </a:r>
            <a:r>
              <a:rPr lang="en-US" dirty="0"/>
              <a:t>. </a:t>
            </a:r>
            <a:r>
              <a:rPr lang="en-US" dirty="0" err="1"/>
              <a:t>Quisque</a:t>
            </a:r>
            <a:r>
              <a:rPr lang="en-US" dirty="0"/>
              <a:t> </a:t>
            </a:r>
            <a:r>
              <a:rPr lang="en-US" dirty="0" err="1"/>
              <a:t>varius</a:t>
            </a:r>
            <a:r>
              <a:rPr lang="en-US" dirty="0"/>
              <a:t> libero </a:t>
            </a:r>
            <a:r>
              <a:rPr lang="en-US" dirty="0" err="1"/>
              <a:t>placerat</a:t>
            </a:r>
            <a:r>
              <a:rPr lang="en-US" dirty="0"/>
              <a:t> </a:t>
            </a:r>
            <a:r>
              <a:rPr lang="en-US" dirty="0" err="1"/>
              <a:t>erat</a:t>
            </a:r>
            <a:r>
              <a:rPr lang="en-US" dirty="0"/>
              <a:t> </a:t>
            </a:r>
            <a:r>
              <a:rPr lang="en-US" dirty="0" err="1"/>
              <a:t>lobortis</a:t>
            </a:r>
            <a:r>
              <a:rPr lang="en-US" dirty="0"/>
              <a:t> </a:t>
            </a:r>
            <a:r>
              <a:rPr lang="en-US" dirty="0" err="1"/>
              <a:t>congue</a:t>
            </a:r>
            <a:r>
              <a:rPr lang="en-US" dirty="0"/>
              <a:t>. Integer a </a:t>
            </a:r>
            <a:r>
              <a:rPr lang="en-US" dirty="0" err="1"/>
              <a:t>arcu</a:t>
            </a:r>
            <a:r>
              <a:rPr lang="en-US" dirty="0"/>
              <a:t> </a:t>
            </a:r>
            <a:r>
              <a:rPr lang="en-US" dirty="0" err="1"/>
              <a:t>vel</a:t>
            </a:r>
            <a:r>
              <a:rPr lang="en-US" dirty="0"/>
              <a:t> ante </a:t>
            </a:r>
            <a:r>
              <a:rPr lang="en-US" dirty="0" err="1"/>
              <a:t>bibendum</a:t>
            </a:r>
            <a:r>
              <a:rPr lang="en-US" dirty="0"/>
              <a:t> </a:t>
            </a:r>
            <a:r>
              <a:rPr lang="en-US" dirty="0" err="1"/>
              <a:t>scelerisque</a:t>
            </a:r>
            <a:r>
              <a:rPr lang="en-US" dirty="0"/>
              <a:t>. Class </a:t>
            </a:r>
            <a:r>
              <a:rPr lang="en-US" dirty="0" err="1"/>
              <a:t>aptent</a:t>
            </a:r>
            <a:r>
              <a:rPr lang="en-US" dirty="0"/>
              <a:t> </a:t>
            </a:r>
            <a:r>
              <a:rPr lang="en-US" dirty="0" err="1"/>
              <a:t>taciti</a:t>
            </a:r>
            <a:r>
              <a:rPr lang="en-US" dirty="0"/>
              <a:t> </a:t>
            </a:r>
            <a:r>
              <a:rPr lang="en-US" dirty="0" err="1"/>
              <a:t>sociosqu</a:t>
            </a:r>
            <a:r>
              <a:rPr lang="en-US" dirty="0"/>
              <a:t> ad </a:t>
            </a:r>
            <a:r>
              <a:rPr lang="en-US" dirty="0" err="1"/>
              <a:t>litora</a:t>
            </a:r>
            <a:r>
              <a:rPr lang="en-US" dirty="0"/>
              <a:t> </a:t>
            </a:r>
            <a:r>
              <a:rPr lang="en-US" dirty="0" err="1"/>
              <a:t>torquent</a:t>
            </a:r>
            <a:r>
              <a:rPr lang="en-US" dirty="0"/>
              <a:t>.</a:t>
            </a:r>
          </a:p>
        </p:txBody>
      </p:sp>
      <p:sp>
        <p:nvSpPr>
          <p:cNvPr id="4" name="Title 3"/>
          <p:cNvSpPr>
            <a:spLocks noGrp="1"/>
          </p:cNvSpPr>
          <p:nvPr>
            <p:ph type="title" hasCustomPrompt="1"/>
          </p:nvPr>
        </p:nvSpPr>
        <p:spPr>
          <a:xfrm>
            <a:off x="427101" y="1320800"/>
            <a:ext cx="7886700" cy="716084"/>
          </a:xfrm>
          <a:prstGeom prst="rect">
            <a:avLst/>
          </a:prstGeom>
        </p:spPr>
        <p:txBody>
          <a:bodyPr anchor="b">
            <a:normAutofit/>
          </a:bodyPr>
          <a:lstStyle>
            <a:lvl1pPr>
              <a:lnSpc>
                <a:spcPct val="80000"/>
              </a:lnSpc>
              <a:defRPr sz="2700">
                <a:solidFill>
                  <a:srgbClr val="005BBB"/>
                </a:solidFill>
                <a:latin typeface="Georgia" charset="0"/>
                <a:ea typeface="Georgia" charset="0"/>
                <a:cs typeface="Georgia" charset="0"/>
              </a:defRPr>
            </a:lvl1pPr>
          </a:lstStyle>
          <a:p>
            <a:r>
              <a:rPr lang="en-US" dirty="0"/>
              <a:t>Click to edit title</a:t>
            </a:r>
          </a:p>
        </p:txBody>
      </p:sp>
    </p:spTree>
    <p:extLst>
      <p:ext uri="{BB962C8B-B14F-4D97-AF65-F5344CB8AC3E}">
        <p14:creationId xmlns:p14="http://schemas.microsoft.com/office/powerpoint/2010/main" val="3668979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 Column Text">
    <p:spTree>
      <p:nvGrpSpPr>
        <p:cNvPr id="1" name=""/>
        <p:cNvGrpSpPr/>
        <p:nvPr/>
      </p:nvGrpSpPr>
      <p:grpSpPr>
        <a:xfrm>
          <a:off x="0" y="0"/>
          <a:ext cx="0" cy="0"/>
          <a:chOff x="0" y="0"/>
          <a:chExt cx="0" cy="0"/>
        </a:xfrm>
      </p:grpSpPr>
      <p:sp>
        <p:nvSpPr>
          <p:cNvPr id="12" name="Text Placeholder 2"/>
          <p:cNvSpPr>
            <a:spLocks noGrp="1"/>
          </p:cNvSpPr>
          <p:nvPr>
            <p:ph type="body" idx="10" hasCustomPrompt="1"/>
          </p:nvPr>
        </p:nvSpPr>
        <p:spPr>
          <a:xfrm>
            <a:off x="425196" y="2185417"/>
            <a:ext cx="3134815" cy="3511409"/>
          </a:xfrm>
          <a:prstGeom prst="rect">
            <a:avLst/>
          </a:prstGeom>
        </p:spPr>
        <p:txBody>
          <a:bodyPr>
            <a:noAutofit/>
          </a:bodyPr>
          <a:lstStyle>
            <a:lvl1pPr marL="0" indent="0">
              <a:lnSpc>
                <a:spcPts val="1950"/>
              </a:lnSpc>
              <a:buNone/>
              <a:defRPr sz="1350" b="0" i="0" spc="-38" baseline="0">
                <a:solidFill>
                  <a:schemeClr val="tx1"/>
                </a:solidFill>
                <a:latin typeface="Arial" charset="0"/>
                <a:ea typeface="Arial" charset="0"/>
                <a:cs typeface="Arial" charset="0"/>
              </a:defRPr>
            </a:lvl1pPr>
            <a:lvl2pPr marL="342892" indent="0">
              <a:buNone/>
              <a:defRPr sz="1500">
                <a:solidFill>
                  <a:schemeClr val="tx1">
                    <a:tint val="75000"/>
                  </a:schemeClr>
                </a:solidFill>
              </a:defRPr>
            </a:lvl2pPr>
            <a:lvl3pPr marL="685783" indent="0">
              <a:buNone/>
              <a:defRPr sz="1350">
                <a:solidFill>
                  <a:schemeClr val="tx1">
                    <a:tint val="75000"/>
                  </a:schemeClr>
                </a:solidFill>
              </a:defRPr>
            </a:lvl3pPr>
            <a:lvl4pPr marL="1028675" indent="0">
              <a:buNone/>
              <a:defRPr sz="1200">
                <a:solidFill>
                  <a:schemeClr val="tx1">
                    <a:tint val="75000"/>
                  </a:schemeClr>
                </a:solidFill>
              </a:defRPr>
            </a:lvl4pPr>
            <a:lvl5pPr marL="1371566" indent="0">
              <a:buNone/>
              <a:defRPr sz="1200">
                <a:solidFill>
                  <a:schemeClr val="tx1">
                    <a:tint val="75000"/>
                  </a:schemeClr>
                </a:solidFill>
              </a:defRPr>
            </a:lvl5pPr>
            <a:lvl6pPr marL="1714457" indent="0">
              <a:buNone/>
              <a:defRPr sz="1200">
                <a:solidFill>
                  <a:schemeClr val="tx1">
                    <a:tint val="75000"/>
                  </a:schemeClr>
                </a:solidFill>
              </a:defRPr>
            </a:lvl6pPr>
            <a:lvl7pPr marL="2057348" indent="0">
              <a:buNone/>
              <a:defRPr sz="1200">
                <a:solidFill>
                  <a:schemeClr val="tx1">
                    <a:tint val="75000"/>
                  </a:schemeClr>
                </a:solidFill>
              </a:defRPr>
            </a:lvl7pPr>
            <a:lvl8pPr marL="2400240" indent="0">
              <a:buNone/>
              <a:defRPr sz="1200">
                <a:solidFill>
                  <a:schemeClr val="tx1">
                    <a:tint val="75000"/>
                  </a:schemeClr>
                </a:solidFill>
              </a:defRPr>
            </a:lvl8pPr>
            <a:lvl9pPr marL="2743132" indent="0">
              <a:buNone/>
              <a:defRPr sz="1200">
                <a:solidFill>
                  <a:schemeClr val="tx1">
                    <a:tint val="75000"/>
                  </a:schemeClr>
                </a:solidFill>
              </a:defRPr>
            </a:lvl9pPr>
          </a:lstStyle>
          <a:p>
            <a:pPr lvl="0"/>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Mauris</a:t>
            </a:r>
            <a:r>
              <a:rPr lang="en-US" dirty="0"/>
              <a:t> </a:t>
            </a:r>
            <a:r>
              <a:rPr lang="en-US" dirty="0" err="1"/>
              <a:t>vehicula</a:t>
            </a:r>
            <a:r>
              <a:rPr lang="en-US" dirty="0"/>
              <a:t> dui in </a:t>
            </a:r>
            <a:r>
              <a:rPr lang="en-US" dirty="0" err="1"/>
              <a:t>neque</a:t>
            </a:r>
            <a:r>
              <a:rPr lang="en-US" dirty="0"/>
              <a:t> </a:t>
            </a:r>
            <a:r>
              <a:rPr lang="en-US" dirty="0" err="1"/>
              <a:t>dignissim</a:t>
            </a:r>
            <a:r>
              <a:rPr lang="en-US" dirty="0"/>
              <a:t>, in </a:t>
            </a:r>
            <a:r>
              <a:rPr lang="en-US" dirty="0" err="1"/>
              <a:t>aliquet</a:t>
            </a:r>
            <a:r>
              <a:rPr lang="en-US" dirty="0"/>
              <a:t> </a:t>
            </a:r>
            <a:r>
              <a:rPr lang="en-US" dirty="0" err="1"/>
              <a:t>nisl</a:t>
            </a:r>
            <a:r>
              <a:rPr lang="en-US" dirty="0"/>
              <a:t> </a:t>
            </a:r>
            <a:r>
              <a:rPr lang="en-US" dirty="0" err="1"/>
              <a:t>varius</a:t>
            </a:r>
            <a:r>
              <a:rPr lang="en-US" dirty="0"/>
              <a:t>. </a:t>
            </a:r>
            <a:r>
              <a:rPr lang="en-US" dirty="0" err="1"/>
              <a:t>Sed</a:t>
            </a:r>
            <a:r>
              <a:rPr lang="en-US" dirty="0"/>
              <a:t> a </a:t>
            </a:r>
            <a:r>
              <a:rPr lang="en-US" dirty="0" err="1"/>
              <a:t>erat</a:t>
            </a:r>
            <a:r>
              <a:rPr lang="en-US" dirty="0"/>
              <a:t> </a:t>
            </a:r>
            <a:r>
              <a:rPr lang="en-US" dirty="0" err="1"/>
              <a:t>ut</a:t>
            </a:r>
            <a:r>
              <a:rPr lang="en-US" dirty="0"/>
              <a:t> magna </a:t>
            </a:r>
            <a:r>
              <a:rPr lang="en-US" dirty="0" err="1"/>
              <a:t>vulputate</a:t>
            </a:r>
            <a:r>
              <a:rPr lang="en-US" dirty="0"/>
              <a:t> </a:t>
            </a:r>
            <a:r>
              <a:rPr lang="en-US" dirty="0" err="1"/>
              <a:t>feugiat</a:t>
            </a:r>
            <a:r>
              <a:rPr lang="en-US" dirty="0"/>
              <a:t>. </a:t>
            </a:r>
            <a:r>
              <a:rPr lang="en-US" dirty="0" err="1"/>
              <a:t>Quisque</a:t>
            </a:r>
            <a:r>
              <a:rPr lang="en-US" dirty="0"/>
              <a:t> </a:t>
            </a:r>
            <a:r>
              <a:rPr lang="en-US" dirty="0" err="1"/>
              <a:t>varius</a:t>
            </a:r>
            <a:r>
              <a:rPr lang="en-US" dirty="0"/>
              <a:t> libero </a:t>
            </a:r>
            <a:r>
              <a:rPr lang="en-US" dirty="0" err="1"/>
              <a:t>placerat</a:t>
            </a:r>
            <a:r>
              <a:rPr lang="en-US" dirty="0"/>
              <a:t> </a:t>
            </a:r>
            <a:r>
              <a:rPr lang="en-US" dirty="0" err="1"/>
              <a:t>erat</a:t>
            </a:r>
            <a:r>
              <a:rPr lang="en-US" dirty="0"/>
              <a:t> </a:t>
            </a:r>
            <a:r>
              <a:rPr lang="en-US" dirty="0" err="1"/>
              <a:t>lobortis</a:t>
            </a:r>
            <a:r>
              <a:rPr lang="en-US" dirty="0"/>
              <a:t> </a:t>
            </a:r>
            <a:r>
              <a:rPr lang="en-US" dirty="0" err="1"/>
              <a:t>congue</a:t>
            </a:r>
            <a:r>
              <a:rPr lang="en-US" dirty="0"/>
              <a:t>. Integer a </a:t>
            </a:r>
            <a:r>
              <a:rPr lang="en-US" dirty="0" err="1"/>
              <a:t>arcu</a:t>
            </a:r>
            <a:r>
              <a:rPr lang="en-US" dirty="0"/>
              <a:t> </a:t>
            </a:r>
            <a:r>
              <a:rPr lang="en-US" dirty="0" err="1"/>
              <a:t>vel</a:t>
            </a:r>
            <a:r>
              <a:rPr lang="en-US" dirty="0"/>
              <a:t> ante </a:t>
            </a:r>
            <a:r>
              <a:rPr lang="en-US" dirty="0" err="1"/>
              <a:t>bibendum</a:t>
            </a:r>
            <a:r>
              <a:rPr lang="en-US" dirty="0"/>
              <a:t> </a:t>
            </a:r>
            <a:r>
              <a:rPr lang="en-US" dirty="0" err="1"/>
              <a:t>scelerisque</a:t>
            </a:r>
            <a:r>
              <a:rPr lang="en-US" dirty="0"/>
              <a:t>. </a:t>
            </a:r>
          </a:p>
        </p:txBody>
      </p:sp>
      <p:sp>
        <p:nvSpPr>
          <p:cNvPr id="13" name="Text Placeholder 2"/>
          <p:cNvSpPr>
            <a:spLocks noGrp="1"/>
          </p:cNvSpPr>
          <p:nvPr>
            <p:ph type="body" idx="11" hasCustomPrompt="1"/>
          </p:nvPr>
        </p:nvSpPr>
        <p:spPr>
          <a:xfrm>
            <a:off x="3771900" y="2185417"/>
            <a:ext cx="3134815" cy="3511409"/>
          </a:xfrm>
          <a:prstGeom prst="rect">
            <a:avLst/>
          </a:prstGeom>
        </p:spPr>
        <p:txBody>
          <a:bodyPr>
            <a:noAutofit/>
          </a:bodyPr>
          <a:lstStyle>
            <a:lvl1pPr marL="0" indent="0">
              <a:lnSpc>
                <a:spcPts val="1950"/>
              </a:lnSpc>
              <a:buNone/>
              <a:defRPr sz="1350" b="0" i="0" spc="-38" baseline="0">
                <a:solidFill>
                  <a:schemeClr val="tx1"/>
                </a:solidFill>
                <a:latin typeface="Arial" charset="0"/>
                <a:ea typeface="Arial" charset="0"/>
                <a:cs typeface="Arial" charset="0"/>
              </a:defRPr>
            </a:lvl1pPr>
            <a:lvl2pPr marL="342892" indent="0">
              <a:buNone/>
              <a:defRPr sz="1500">
                <a:solidFill>
                  <a:schemeClr val="tx1">
                    <a:tint val="75000"/>
                  </a:schemeClr>
                </a:solidFill>
              </a:defRPr>
            </a:lvl2pPr>
            <a:lvl3pPr marL="685783" indent="0">
              <a:buNone/>
              <a:defRPr sz="1350">
                <a:solidFill>
                  <a:schemeClr val="tx1">
                    <a:tint val="75000"/>
                  </a:schemeClr>
                </a:solidFill>
              </a:defRPr>
            </a:lvl3pPr>
            <a:lvl4pPr marL="1028675" indent="0">
              <a:buNone/>
              <a:defRPr sz="1200">
                <a:solidFill>
                  <a:schemeClr val="tx1">
                    <a:tint val="75000"/>
                  </a:schemeClr>
                </a:solidFill>
              </a:defRPr>
            </a:lvl4pPr>
            <a:lvl5pPr marL="1371566" indent="0">
              <a:buNone/>
              <a:defRPr sz="1200">
                <a:solidFill>
                  <a:schemeClr val="tx1">
                    <a:tint val="75000"/>
                  </a:schemeClr>
                </a:solidFill>
              </a:defRPr>
            </a:lvl5pPr>
            <a:lvl6pPr marL="1714457" indent="0">
              <a:buNone/>
              <a:defRPr sz="1200">
                <a:solidFill>
                  <a:schemeClr val="tx1">
                    <a:tint val="75000"/>
                  </a:schemeClr>
                </a:solidFill>
              </a:defRPr>
            </a:lvl6pPr>
            <a:lvl7pPr marL="2057348" indent="0">
              <a:buNone/>
              <a:defRPr sz="1200">
                <a:solidFill>
                  <a:schemeClr val="tx1">
                    <a:tint val="75000"/>
                  </a:schemeClr>
                </a:solidFill>
              </a:defRPr>
            </a:lvl7pPr>
            <a:lvl8pPr marL="2400240" indent="0">
              <a:buNone/>
              <a:defRPr sz="1200">
                <a:solidFill>
                  <a:schemeClr val="tx1">
                    <a:tint val="75000"/>
                  </a:schemeClr>
                </a:solidFill>
              </a:defRPr>
            </a:lvl8pPr>
            <a:lvl9pPr marL="2743132" indent="0">
              <a:buNone/>
              <a:defRPr sz="1200">
                <a:solidFill>
                  <a:schemeClr val="tx1">
                    <a:tint val="75000"/>
                  </a:schemeClr>
                </a:solidFill>
              </a:defRPr>
            </a:lvl9pPr>
          </a:lstStyle>
          <a:p>
            <a:pPr lvl="0"/>
            <a:r>
              <a:rPr lang="en-US" dirty="0" err="1"/>
              <a:t>Etiam</a:t>
            </a:r>
            <a:r>
              <a:rPr lang="en-US" dirty="0"/>
              <a:t> </a:t>
            </a:r>
            <a:r>
              <a:rPr lang="en-US" dirty="0" err="1"/>
              <a:t>molestie</a:t>
            </a:r>
            <a:r>
              <a:rPr lang="en-US" dirty="0"/>
              <a:t> </a:t>
            </a:r>
            <a:r>
              <a:rPr lang="en-US" dirty="0" err="1"/>
              <a:t>velit</a:t>
            </a:r>
            <a:r>
              <a:rPr lang="en-US" dirty="0"/>
              <a:t> vitae dolor </a:t>
            </a:r>
            <a:r>
              <a:rPr lang="en-US" dirty="0" err="1"/>
              <a:t>euismod</a:t>
            </a:r>
            <a:r>
              <a:rPr lang="en-US" dirty="0"/>
              <a:t>, sit </a:t>
            </a:r>
            <a:r>
              <a:rPr lang="en-US" dirty="0" err="1"/>
              <a:t>amet</a:t>
            </a:r>
            <a:r>
              <a:rPr lang="en-US" dirty="0"/>
              <a:t> </a:t>
            </a:r>
            <a:r>
              <a:rPr lang="en-US" dirty="0" err="1"/>
              <a:t>finibus</a:t>
            </a:r>
            <a:r>
              <a:rPr lang="en-US" dirty="0"/>
              <a:t> </a:t>
            </a:r>
            <a:r>
              <a:rPr lang="en-US" dirty="0" err="1"/>
              <a:t>risus</a:t>
            </a:r>
            <a:r>
              <a:rPr lang="en-US" dirty="0"/>
              <a:t> </a:t>
            </a:r>
            <a:r>
              <a:rPr lang="en-US" dirty="0" err="1"/>
              <a:t>mattis</a:t>
            </a:r>
            <a:r>
              <a:rPr lang="en-US" dirty="0"/>
              <a:t>. In </a:t>
            </a:r>
            <a:r>
              <a:rPr lang="en-US" dirty="0" err="1"/>
              <a:t>ornare</a:t>
            </a:r>
            <a:r>
              <a:rPr lang="en-US" dirty="0"/>
              <a:t> convallis </a:t>
            </a:r>
            <a:r>
              <a:rPr lang="en-US" dirty="0" err="1"/>
              <a:t>velit</a:t>
            </a:r>
            <a:r>
              <a:rPr lang="en-US" dirty="0"/>
              <a:t> vitae cursus. Integer </a:t>
            </a:r>
            <a:r>
              <a:rPr lang="en-US" dirty="0" err="1"/>
              <a:t>egestas</a:t>
            </a:r>
            <a:r>
              <a:rPr lang="en-US" dirty="0"/>
              <a:t> sit </a:t>
            </a:r>
            <a:r>
              <a:rPr lang="en-US" dirty="0" err="1"/>
              <a:t>amet</a:t>
            </a:r>
            <a:r>
              <a:rPr lang="en-US" dirty="0"/>
              <a:t> mi </a:t>
            </a:r>
            <a:r>
              <a:rPr lang="en-US" dirty="0" err="1"/>
              <a:t>vehicula</a:t>
            </a:r>
            <a:r>
              <a:rPr lang="en-US" dirty="0"/>
              <a:t> </a:t>
            </a:r>
            <a:r>
              <a:rPr lang="en-US" dirty="0" err="1"/>
              <a:t>sollicitudin</a:t>
            </a:r>
            <a:r>
              <a:rPr lang="en-US" dirty="0"/>
              <a:t>. </a:t>
            </a:r>
            <a:r>
              <a:rPr lang="en-US" dirty="0" err="1"/>
              <a:t>Pellentesque</a:t>
            </a:r>
            <a:r>
              <a:rPr lang="en-US" dirty="0"/>
              <a:t> habitant </a:t>
            </a:r>
            <a:r>
              <a:rPr lang="en-US" dirty="0" err="1"/>
              <a:t>morbi</a:t>
            </a:r>
            <a:r>
              <a:rPr lang="en-US" dirty="0"/>
              <a:t> </a:t>
            </a:r>
            <a:r>
              <a:rPr lang="en-US" dirty="0" err="1"/>
              <a:t>tristique</a:t>
            </a:r>
            <a:r>
              <a:rPr lang="en-US" dirty="0"/>
              <a:t> </a:t>
            </a:r>
            <a:r>
              <a:rPr lang="en-US" dirty="0" err="1"/>
              <a:t>senectus</a:t>
            </a:r>
            <a:r>
              <a:rPr lang="en-US" dirty="0"/>
              <a:t> et </a:t>
            </a:r>
            <a:r>
              <a:rPr lang="en-US" dirty="0" err="1"/>
              <a:t>netus</a:t>
            </a:r>
            <a:r>
              <a:rPr lang="en-US" dirty="0"/>
              <a:t> et </a:t>
            </a:r>
            <a:r>
              <a:rPr lang="en-US" dirty="0" err="1"/>
              <a:t>malesuada</a:t>
            </a:r>
            <a:r>
              <a:rPr lang="en-US" dirty="0"/>
              <a:t> fames ac </a:t>
            </a:r>
            <a:r>
              <a:rPr lang="en-US" dirty="0" err="1"/>
              <a:t>turpis</a:t>
            </a:r>
            <a:r>
              <a:rPr lang="en-US" dirty="0"/>
              <a:t> </a:t>
            </a:r>
            <a:r>
              <a:rPr lang="en-US" dirty="0" err="1"/>
              <a:t>egestas</a:t>
            </a:r>
            <a:r>
              <a:rPr lang="en-US" dirty="0"/>
              <a:t>.</a:t>
            </a:r>
          </a:p>
        </p:txBody>
      </p:sp>
      <p:sp>
        <p:nvSpPr>
          <p:cNvPr id="5" name="Title 3"/>
          <p:cNvSpPr>
            <a:spLocks noGrp="1"/>
          </p:cNvSpPr>
          <p:nvPr>
            <p:ph type="title" hasCustomPrompt="1"/>
          </p:nvPr>
        </p:nvSpPr>
        <p:spPr>
          <a:xfrm>
            <a:off x="427101" y="1320800"/>
            <a:ext cx="7886700" cy="716084"/>
          </a:xfrm>
          <a:prstGeom prst="rect">
            <a:avLst/>
          </a:prstGeom>
        </p:spPr>
        <p:txBody>
          <a:bodyPr anchor="b">
            <a:normAutofit/>
          </a:bodyPr>
          <a:lstStyle>
            <a:lvl1pPr>
              <a:lnSpc>
                <a:spcPct val="80000"/>
              </a:lnSpc>
              <a:defRPr sz="2700">
                <a:solidFill>
                  <a:srgbClr val="005BBB"/>
                </a:solidFill>
                <a:latin typeface="Georgia" charset="0"/>
                <a:ea typeface="Georgia" charset="0"/>
                <a:cs typeface="Georgia" charset="0"/>
              </a:defRPr>
            </a:lvl1pPr>
          </a:lstStyle>
          <a:p>
            <a:r>
              <a:rPr lang="en-US" dirty="0"/>
              <a:t>Click to edit title</a:t>
            </a:r>
          </a:p>
        </p:txBody>
      </p:sp>
    </p:spTree>
    <p:extLst>
      <p:ext uri="{BB962C8B-B14F-4D97-AF65-F5344CB8AC3E}">
        <p14:creationId xmlns:p14="http://schemas.microsoft.com/office/powerpoint/2010/main" val="618556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ulleted List">
    <p:spTree>
      <p:nvGrpSpPr>
        <p:cNvPr id="1" name=""/>
        <p:cNvGrpSpPr/>
        <p:nvPr/>
      </p:nvGrpSpPr>
      <p:grpSpPr>
        <a:xfrm>
          <a:off x="0" y="0"/>
          <a:ext cx="0" cy="0"/>
          <a:chOff x="0" y="0"/>
          <a:chExt cx="0" cy="0"/>
        </a:xfrm>
      </p:grpSpPr>
      <p:sp>
        <p:nvSpPr>
          <p:cNvPr id="5" name="Text Placeholder 2"/>
          <p:cNvSpPr>
            <a:spLocks noGrp="1"/>
          </p:cNvSpPr>
          <p:nvPr>
            <p:ph type="body" idx="10" hasCustomPrompt="1"/>
          </p:nvPr>
        </p:nvSpPr>
        <p:spPr>
          <a:xfrm>
            <a:off x="425196" y="2185417"/>
            <a:ext cx="6418318" cy="3732425"/>
          </a:xfrm>
          <a:prstGeom prst="rect">
            <a:avLst/>
          </a:prstGeom>
        </p:spPr>
        <p:txBody>
          <a:bodyPr lIns="182880" rIns="182880">
            <a:noAutofit/>
          </a:bodyPr>
          <a:lstStyle>
            <a:lvl1pPr marL="342900" marR="0" indent="-304800" algn="l" defTabSz="685800" rtl="0" eaLnBrk="1" fontAlgn="auto" latinLnBrk="0" hangingPunct="1">
              <a:lnSpc>
                <a:spcPts val="1950"/>
              </a:lnSpc>
              <a:spcBef>
                <a:spcPts val="750"/>
              </a:spcBef>
              <a:spcAft>
                <a:spcPts val="0"/>
              </a:spcAft>
              <a:buClr>
                <a:srgbClr val="005BBB"/>
              </a:buClr>
              <a:buSzPct val="109000"/>
              <a:buFont typeface="Arial" charset="0"/>
              <a:buChar char="•"/>
              <a:tabLst/>
              <a:defRPr sz="1500" b="0" i="0" spc="-38" baseline="0">
                <a:solidFill>
                  <a:schemeClr val="tx1"/>
                </a:solidFill>
                <a:latin typeface="Arial" charset="0"/>
                <a:ea typeface="Arial" charset="0"/>
                <a:cs typeface="Arial" charset="0"/>
              </a:defRPr>
            </a:lvl1pPr>
            <a:lvl2pPr marL="342892" indent="0">
              <a:buNone/>
              <a:defRPr sz="1500">
                <a:solidFill>
                  <a:schemeClr val="tx1">
                    <a:tint val="75000"/>
                  </a:schemeClr>
                </a:solidFill>
              </a:defRPr>
            </a:lvl2pPr>
            <a:lvl3pPr marL="685783" indent="0">
              <a:buNone/>
              <a:defRPr sz="1350">
                <a:solidFill>
                  <a:schemeClr val="tx1">
                    <a:tint val="75000"/>
                  </a:schemeClr>
                </a:solidFill>
              </a:defRPr>
            </a:lvl3pPr>
            <a:lvl4pPr marL="1028675" indent="0">
              <a:buNone/>
              <a:defRPr sz="1200">
                <a:solidFill>
                  <a:schemeClr val="tx1">
                    <a:tint val="75000"/>
                  </a:schemeClr>
                </a:solidFill>
              </a:defRPr>
            </a:lvl4pPr>
            <a:lvl5pPr marL="1371566" indent="0">
              <a:buNone/>
              <a:defRPr sz="1200">
                <a:solidFill>
                  <a:schemeClr val="tx1">
                    <a:tint val="75000"/>
                  </a:schemeClr>
                </a:solidFill>
              </a:defRPr>
            </a:lvl5pPr>
            <a:lvl6pPr marL="1714457" indent="0">
              <a:buNone/>
              <a:defRPr sz="1200">
                <a:solidFill>
                  <a:schemeClr val="tx1">
                    <a:tint val="75000"/>
                  </a:schemeClr>
                </a:solidFill>
              </a:defRPr>
            </a:lvl6pPr>
            <a:lvl7pPr marL="2057348" indent="0">
              <a:buNone/>
              <a:defRPr sz="1200">
                <a:solidFill>
                  <a:schemeClr val="tx1">
                    <a:tint val="75000"/>
                  </a:schemeClr>
                </a:solidFill>
              </a:defRPr>
            </a:lvl7pPr>
            <a:lvl8pPr marL="2400240" indent="0">
              <a:buNone/>
              <a:defRPr sz="1200">
                <a:solidFill>
                  <a:schemeClr val="tx1">
                    <a:tint val="75000"/>
                  </a:schemeClr>
                </a:solidFill>
              </a:defRPr>
            </a:lvl8pPr>
            <a:lvl9pPr marL="2743132" indent="0">
              <a:buNone/>
              <a:defRPr sz="1200">
                <a:solidFill>
                  <a:schemeClr val="tx1">
                    <a:tint val="75000"/>
                  </a:schemeClr>
                </a:solidFill>
              </a:defRPr>
            </a:lvl9pPr>
          </a:lstStyle>
          <a:p>
            <a:r>
              <a:rPr lang="en-US" dirty="0"/>
              <a:t>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a:t>
            </a:r>
          </a:p>
          <a:p>
            <a:r>
              <a:rPr lang="en-US" dirty="0" err="1"/>
              <a:t>Quisque</a:t>
            </a:r>
            <a:r>
              <a:rPr lang="en-US" dirty="0"/>
              <a:t> ac </a:t>
            </a:r>
            <a:r>
              <a:rPr lang="en-US" dirty="0" err="1"/>
              <a:t>orci</a:t>
            </a:r>
            <a:r>
              <a:rPr lang="en-US" dirty="0"/>
              <a:t> in </a:t>
            </a:r>
            <a:r>
              <a:rPr lang="en-US" dirty="0" err="1"/>
              <a:t>turpis</a:t>
            </a:r>
            <a:r>
              <a:rPr lang="en-US" dirty="0"/>
              <a:t> </a:t>
            </a:r>
            <a:r>
              <a:rPr lang="en-US" dirty="0" err="1"/>
              <a:t>dapibus</a:t>
            </a:r>
            <a:r>
              <a:rPr lang="en-US" dirty="0"/>
              <a:t> </a:t>
            </a:r>
            <a:r>
              <a:rPr lang="en-US" dirty="0" err="1"/>
              <a:t>sagittis</a:t>
            </a:r>
            <a:r>
              <a:rPr lang="en-US" dirty="0"/>
              <a:t>.</a:t>
            </a:r>
          </a:p>
          <a:p>
            <a:r>
              <a:rPr lang="en-US" dirty="0" err="1"/>
              <a:t>Donec</a:t>
            </a:r>
            <a:r>
              <a:rPr lang="en-US" dirty="0"/>
              <a:t> vitae </a:t>
            </a:r>
            <a:r>
              <a:rPr lang="en-US" dirty="0" err="1"/>
              <a:t>justo</a:t>
            </a:r>
            <a:r>
              <a:rPr lang="en-US" dirty="0"/>
              <a:t> et </a:t>
            </a:r>
            <a:r>
              <a:rPr lang="en-US" dirty="0" err="1"/>
              <a:t>neque</a:t>
            </a:r>
            <a:r>
              <a:rPr lang="en-US" dirty="0"/>
              <a:t> </a:t>
            </a:r>
            <a:r>
              <a:rPr lang="en-US" dirty="0" err="1"/>
              <a:t>mollis</a:t>
            </a:r>
            <a:r>
              <a:rPr lang="en-US" dirty="0"/>
              <a:t> </a:t>
            </a:r>
            <a:r>
              <a:rPr lang="en-US" dirty="0" err="1"/>
              <a:t>consectetur</a:t>
            </a:r>
            <a:r>
              <a:rPr lang="en-US" dirty="0"/>
              <a:t>.</a:t>
            </a:r>
          </a:p>
          <a:p>
            <a:r>
              <a:rPr lang="en-US" dirty="0" err="1"/>
              <a:t>Etiam</a:t>
            </a:r>
            <a:r>
              <a:rPr lang="en-US" dirty="0"/>
              <a:t> </a:t>
            </a:r>
            <a:r>
              <a:rPr lang="en-US" dirty="0" err="1"/>
              <a:t>aliquet</a:t>
            </a:r>
            <a:r>
              <a:rPr lang="en-US" dirty="0"/>
              <a:t> ex </a:t>
            </a:r>
            <a:r>
              <a:rPr lang="en-US" dirty="0" err="1"/>
              <a:t>sed</a:t>
            </a:r>
            <a:r>
              <a:rPr lang="en-US" dirty="0"/>
              <a:t> </a:t>
            </a:r>
            <a:r>
              <a:rPr lang="en-US" dirty="0" err="1"/>
              <a:t>bibendum</a:t>
            </a:r>
            <a:r>
              <a:rPr lang="en-US" dirty="0"/>
              <a:t> </a:t>
            </a:r>
            <a:r>
              <a:rPr lang="en-US" dirty="0" err="1"/>
              <a:t>consequat</a:t>
            </a:r>
            <a:r>
              <a:rPr lang="en-US" dirty="0"/>
              <a:t>.</a:t>
            </a:r>
          </a:p>
          <a:p>
            <a:r>
              <a:rPr lang="en-US" dirty="0" err="1"/>
              <a:t>Cras</a:t>
            </a:r>
            <a:r>
              <a:rPr lang="en-US" dirty="0"/>
              <a:t> </a:t>
            </a:r>
            <a:r>
              <a:rPr lang="en-US" dirty="0" err="1"/>
              <a:t>lacinia</a:t>
            </a:r>
            <a:r>
              <a:rPr lang="en-US" dirty="0"/>
              <a:t> </a:t>
            </a:r>
            <a:r>
              <a:rPr lang="en-US" dirty="0" err="1"/>
              <a:t>est</a:t>
            </a:r>
            <a:r>
              <a:rPr lang="en-US" dirty="0"/>
              <a:t> ac </a:t>
            </a:r>
            <a:r>
              <a:rPr lang="en-US" dirty="0" err="1"/>
              <a:t>elit</a:t>
            </a:r>
            <a:r>
              <a:rPr lang="en-US" dirty="0"/>
              <a:t> </a:t>
            </a:r>
            <a:r>
              <a:rPr lang="en-US" dirty="0" err="1"/>
              <a:t>dignissim</a:t>
            </a:r>
            <a:r>
              <a:rPr lang="en-US" dirty="0"/>
              <a:t> </a:t>
            </a:r>
            <a:r>
              <a:rPr lang="en-US" dirty="0" err="1"/>
              <a:t>varius</a:t>
            </a:r>
            <a:r>
              <a:rPr lang="en-US" dirty="0"/>
              <a:t>.</a:t>
            </a:r>
          </a:p>
          <a:p>
            <a:r>
              <a:rPr lang="en-US" dirty="0" err="1"/>
              <a:t>Duis</a:t>
            </a:r>
            <a:r>
              <a:rPr lang="en-US" dirty="0"/>
              <a:t> sit </a:t>
            </a:r>
            <a:r>
              <a:rPr lang="en-US" dirty="0" err="1"/>
              <a:t>amet</a:t>
            </a:r>
            <a:r>
              <a:rPr lang="en-US" dirty="0"/>
              <a:t> </a:t>
            </a:r>
            <a:r>
              <a:rPr lang="en-US" dirty="0" err="1"/>
              <a:t>odio</a:t>
            </a:r>
            <a:r>
              <a:rPr lang="en-US" dirty="0"/>
              <a:t> </a:t>
            </a:r>
            <a:r>
              <a:rPr lang="en-US" dirty="0" err="1"/>
              <a:t>facilisis</a:t>
            </a:r>
            <a:r>
              <a:rPr lang="en-US" dirty="0"/>
              <a:t> </a:t>
            </a:r>
            <a:r>
              <a:rPr lang="en-US" dirty="0" err="1"/>
              <a:t>turpis</a:t>
            </a:r>
            <a:r>
              <a:rPr lang="en-US" dirty="0"/>
              <a:t> </a:t>
            </a:r>
            <a:r>
              <a:rPr lang="en-US" dirty="0" err="1"/>
              <a:t>sodales</a:t>
            </a:r>
            <a:r>
              <a:rPr lang="en-US" dirty="0"/>
              <a:t> </a:t>
            </a:r>
            <a:r>
              <a:rPr lang="en-US" dirty="0" err="1"/>
              <a:t>placerat</a:t>
            </a:r>
            <a:r>
              <a:rPr lang="en-US" dirty="0"/>
              <a:t>.</a:t>
            </a:r>
          </a:p>
          <a:p>
            <a:r>
              <a:rPr lang="en-US" dirty="0"/>
              <a:t>Justo et neque odio facilisis turpis </a:t>
            </a:r>
            <a:r>
              <a:rPr lang="en-US" dirty="0" err="1"/>
              <a:t>sodales</a:t>
            </a:r>
            <a:r>
              <a:rPr lang="en-US" dirty="0"/>
              <a:t> placerat.</a:t>
            </a:r>
          </a:p>
        </p:txBody>
      </p:sp>
      <p:sp>
        <p:nvSpPr>
          <p:cNvPr id="4" name="Title 3"/>
          <p:cNvSpPr>
            <a:spLocks noGrp="1"/>
          </p:cNvSpPr>
          <p:nvPr>
            <p:ph type="title" hasCustomPrompt="1"/>
          </p:nvPr>
        </p:nvSpPr>
        <p:spPr>
          <a:xfrm>
            <a:off x="427101" y="1320800"/>
            <a:ext cx="7886700" cy="716084"/>
          </a:xfrm>
          <a:prstGeom prst="rect">
            <a:avLst/>
          </a:prstGeom>
        </p:spPr>
        <p:txBody>
          <a:bodyPr anchor="b">
            <a:normAutofit/>
          </a:bodyPr>
          <a:lstStyle>
            <a:lvl1pPr>
              <a:lnSpc>
                <a:spcPct val="80000"/>
              </a:lnSpc>
              <a:defRPr sz="2700">
                <a:solidFill>
                  <a:srgbClr val="005BBB"/>
                </a:solidFill>
                <a:latin typeface="Georgia" charset="0"/>
                <a:ea typeface="Georgia" charset="0"/>
                <a:cs typeface="Georgia" charset="0"/>
              </a:defRPr>
            </a:lvl1pPr>
          </a:lstStyle>
          <a:p>
            <a:r>
              <a:rPr lang="en-US" dirty="0"/>
              <a:t>Click to edit title</a:t>
            </a:r>
          </a:p>
        </p:txBody>
      </p:sp>
    </p:spTree>
    <p:extLst>
      <p:ext uri="{BB962C8B-B14F-4D97-AF65-F5344CB8AC3E}">
        <p14:creationId xmlns:p14="http://schemas.microsoft.com/office/powerpoint/2010/main" val="307407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 3 level Bullet List">
    <p:spTree>
      <p:nvGrpSpPr>
        <p:cNvPr id="1" name=""/>
        <p:cNvGrpSpPr/>
        <p:nvPr/>
      </p:nvGrpSpPr>
      <p:grpSpPr>
        <a:xfrm>
          <a:off x="0" y="0"/>
          <a:ext cx="0" cy="0"/>
          <a:chOff x="0" y="0"/>
          <a:chExt cx="0" cy="0"/>
        </a:xfrm>
      </p:grpSpPr>
      <p:sp>
        <p:nvSpPr>
          <p:cNvPr id="4" name="Title 3"/>
          <p:cNvSpPr>
            <a:spLocks noGrp="1"/>
          </p:cNvSpPr>
          <p:nvPr>
            <p:ph type="title" hasCustomPrompt="1"/>
          </p:nvPr>
        </p:nvSpPr>
        <p:spPr>
          <a:xfrm>
            <a:off x="427101" y="1320800"/>
            <a:ext cx="7886700" cy="716084"/>
          </a:xfrm>
          <a:prstGeom prst="rect">
            <a:avLst/>
          </a:prstGeom>
        </p:spPr>
        <p:txBody>
          <a:bodyPr anchor="b">
            <a:normAutofit/>
          </a:bodyPr>
          <a:lstStyle>
            <a:lvl1pPr>
              <a:lnSpc>
                <a:spcPct val="80000"/>
              </a:lnSpc>
              <a:defRPr sz="2700">
                <a:solidFill>
                  <a:srgbClr val="005BBB"/>
                </a:solidFill>
                <a:latin typeface="Georgia" charset="0"/>
                <a:ea typeface="Georgia" charset="0"/>
                <a:cs typeface="Georgia" charset="0"/>
              </a:defRPr>
            </a:lvl1pPr>
          </a:lstStyle>
          <a:p>
            <a:r>
              <a:rPr lang="en-US" dirty="0"/>
              <a:t>Click to edit title</a:t>
            </a:r>
          </a:p>
        </p:txBody>
      </p:sp>
      <p:sp>
        <p:nvSpPr>
          <p:cNvPr id="7" name="Content Placeholder 6"/>
          <p:cNvSpPr>
            <a:spLocks noGrp="1"/>
          </p:cNvSpPr>
          <p:nvPr>
            <p:ph sz="quarter" idx="10" hasCustomPrompt="1"/>
          </p:nvPr>
        </p:nvSpPr>
        <p:spPr>
          <a:xfrm>
            <a:off x="425197" y="2185416"/>
            <a:ext cx="7259240" cy="3848100"/>
          </a:xfrm>
          <a:prstGeom prst="rect">
            <a:avLst/>
          </a:prstGeom>
        </p:spPr>
        <p:txBody>
          <a:bodyPr/>
          <a:lstStyle>
            <a:lvl1pPr marL="0" indent="0">
              <a:lnSpc>
                <a:spcPts val="1725"/>
              </a:lnSpc>
              <a:buClr>
                <a:srgbClr val="005BBB"/>
              </a:buClr>
              <a:buFontTx/>
              <a:buNone/>
              <a:defRPr sz="1275" b="1">
                <a:solidFill>
                  <a:srgbClr val="005BBB"/>
                </a:solidFill>
                <a:latin typeface="Arial" charset="0"/>
                <a:ea typeface="Arial" charset="0"/>
                <a:cs typeface="Arial" charset="0"/>
              </a:defRPr>
            </a:lvl1pPr>
            <a:lvl2pPr marL="552450" indent="-209550">
              <a:lnSpc>
                <a:spcPts val="1725"/>
              </a:lnSpc>
              <a:buClr>
                <a:srgbClr val="005BBB"/>
              </a:buClr>
              <a:buFont typeface="Arial" charset="0"/>
              <a:buChar char="•"/>
              <a:tabLst/>
              <a:defRPr sz="1500">
                <a:solidFill>
                  <a:schemeClr val="tx1"/>
                </a:solidFill>
                <a:latin typeface="Arial" charset="0"/>
                <a:ea typeface="Arial" charset="0"/>
                <a:cs typeface="Arial" charset="0"/>
              </a:defRPr>
            </a:lvl2pPr>
            <a:lvl3pPr marL="857250" marR="0" indent="-171450" algn="l" defTabSz="685800" rtl="0" eaLnBrk="1" fontAlgn="auto" latinLnBrk="0" hangingPunct="1">
              <a:lnSpc>
                <a:spcPts val="1725"/>
              </a:lnSpc>
              <a:spcBef>
                <a:spcPts val="375"/>
              </a:spcBef>
              <a:spcAft>
                <a:spcPts val="0"/>
              </a:spcAft>
              <a:buClr>
                <a:srgbClr val="005BBB"/>
              </a:buClr>
              <a:buSzTx/>
              <a:buFont typeface="LucidaGrande" charset="0"/>
              <a:buChar char="-"/>
              <a:tabLst>
                <a:tab pos="857250" algn="l"/>
              </a:tabLst>
              <a:defRPr sz="1500">
                <a:solidFill>
                  <a:schemeClr val="tx1"/>
                </a:solidFill>
                <a:latin typeface="Arial" charset="0"/>
                <a:ea typeface="Arial" charset="0"/>
                <a:cs typeface="Arial" charset="0"/>
              </a:defRPr>
            </a:lvl3pPr>
            <a:lvl4pPr>
              <a:buClr>
                <a:srgbClr val="005BBB"/>
              </a:buClr>
              <a:defRPr>
                <a:solidFill>
                  <a:srgbClr val="666666"/>
                </a:solidFill>
                <a:latin typeface="Arial" charset="0"/>
                <a:ea typeface="Arial" charset="0"/>
                <a:cs typeface="Arial" charset="0"/>
              </a:defRPr>
            </a:lvl4pPr>
            <a:lvl5pPr>
              <a:buClr>
                <a:srgbClr val="005BBB"/>
              </a:buClr>
              <a:defRPr>
                <a:solidFill>
                  <a:srgbClr val="666666"/>
                </a:solidFill>
                <a:latin typeface="Arial" charset="0"/>
                <a:ea typeface="Arial" charset="0"/>
                <a:cs typeface="Arial" charset="0"/>
              </a:defRPr>
            </a:lvl5pPr>
          </a:lstStyle>
          <a:p>
            <a:pPr lvl="0"/>
            <a:r>
              <a:rPr lang="en-US" dirty="0"/>
              <a:t>CLICK TO EDIT MASTER TEXT STYLES</a:t>
            </a:r>
          </a:p>
          <a:p>
            <a:pPr lvl="1"/>
            <a:r>
              <a:rPr lang="en-US" dirty="0"/>
              <a:t>Second level text</a:t>
            </a:r>
          </a:p>
          <a:p>
            <a:pPr lvl="2"/>
            <a:r>
              <a:rPr lang="en-US" dirty="0"/>
              <a:t>Third level</a:t>
            </a:r>
          </a:p>
          <a:p>
            <a:pPr lvl="1"/>
            <a:r>
              <a:rPr lang="en-US" dirty="0"/>
              <a:t>Second level text</a:t>
            </a:r>
          </a:p>
          <a:p>
            <a:pPr marL="857250" marR="0" lvl="2" indent="-171450" algn="l" defTabSz="685800" rtl="0" eaLnBrk="1" fontAlgn="auto" latinLnBrk="0" hangingPunct="1">
              <a:lnSpc>
                <a:spcPts val="1725"/>
              </a:lnSpc>
              <a:spcBef>
                <a:spcPts val="375"/>
              </a:spcBef>
              <a:spcAft>
                <a:spcPts val="0"/>
              </a:spcAft>
              <a:buClr>
                <a:srgbClr val="005BBB"/>
              </a:buClr>
              <a:buSzTx/>
              <a:buFont typeface="LucidaGrande" charset="0"/>
              <a:buChar char="-"/>
              <a:tabLst/>
              <a:defRPr/>
            </a:pPr>
            <a:r>
              <a:rPr lang="en-US" dirty="0"/>
              <a:t>Third level</a:t>
            </a:r>
          </a:p>
          <a:p>
            <a:pPr lvl="0"/>
            <a:r>
              <a:rPr lang="en-US" dirty="0"/>
              <a:t>CLICK TO EDIT MASTER TEXT STYLES</a:t>
            </a:r>
          </a:p>
          <a:p>
            <a:pPr lvl="1"/>
            <a:r>
              <a:rPr lang="en-US" dirty="0"/>
              <a:t>Second level text </a:t>
            </a:r>
          </a:p>
          <a:p>
            <a:pPr lvl="2"/>
            <a:r>
              <a:rPr lang="en-US" dirty="0"/>
              <a:t>Third level</a:t>
            </a:r>
          </a:p>
          <a:p>
            <a:pPr marL="857250" marR="0" lvl="2" indent="-171450" algn="l" defTabSz="685800" rtl="0" eaLnBrk="1" fontAlgn="auto" latinLnBrk="0" hangingPunct="1">
              <a:lnSpc>
                <a:spcPts val="1725"/>
              </a:lnSpc>
              <a:spcBef>
                <a:spcPts val="375"/>
              </a:spcBef>
              <a:spcAft>
                <a:spcPts val="0"/>
              </a:spcAft>
              <a:buClr>
                <a:srgbClr val="005BBB"/>
              </a:buClr>
              <a:buSzTx/>
              <a:buFont typeface="LucidaGrande" charset="0"/>
              <a:buChar char="-"/>
              <a:tabLst/>
              <a:defRPr/>
            </a:pPr>
            <a:r>
              <a:rPr lang="en-US" dirty="0"/>
              <a:t>Third level</a:t>
            </a:r>
          </a:p>
        </p:txBody>
      </p:sp>
    </p:spTree>
    <p:extLst>
      <p:ext uri="{BB962C8B-B14F-4D97-AF65-F5344CB8AC3E}">
        <p14:creationId xmlns:p14="http://schemas.microsoft.com/office/powerpoint/2010/main" val="5494120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xt and Photo">
    <p:spTree>
      <p:nvGrpSpPr>
        <p:cNvPr id="1" name=""/>
        <p:cNvGrpSpPr/>
        <p:nvPr/>
      </p:nvGrpSpPr>
      <p:grpSpPr>
        <a:xfrm>
          <a:off x="0" y="0"/>
          <a:ext cx="0" cy="0"/>
          <a:chOff x="0" y="0"/>
          <a:chExt cx="0" cy="0"/>
        </a:xfrm>
      </p:grpSpPr>
      <p:sp>
        <p:nvSpPr>
          <p:cNvPr id="15" name="Picture Placeholder 2"/>
          <p:cNvSpPr>
            <a:spLocks noGrp="1" noChangeAspect="1"/>
          </p:cNvSpPr>
          <p:nvPr>
            <p:ph type="pic" idx="13"/>
          </p:nvPr>
        </p:nvSpPr>
        <p:spPr>
          <a:xfrm>
            <a:off x="3823924" y="794910"/>
            <a:ext cx="5320076" cy="5987235"/>
          </a:xfrm>
          <a:prstGeom prst="rect">
            <a:avLst/>
          </a:prstGeom>
          <a:solidFill>
            <a:schemeClr val="bg2">
              <a:lumMod val="75000"/>
            </a:schemeClr>
          </a:solidFill>
          <a:ln>
            <a:solidFill>
              <a:schemeClr val="bg1"/>
            </a:solidFill>
          </a:ln>
        </p:spPr>
        <p:txBody>
          <a:bodyPr anchor="t">
            <a:normAutofit/>
          </a:bodyPr>
          <a:lstStyle>
            <a:lvl1pPr marL="0" indent="0" algn="ctr">
              <a:buNone/>
              <a:defRPr sz="1200" b="0" i="0">
                <a:solidFill>
                  <a:schemeClr val="bg1"/>
                </a:solidFill>
                <a:latin typeface="Arial" charset="0"/>
                <a:ea typeface="Arial" charset="0"/>
                <a:cs typeface="Arial" charset="0"/>
              </a:defRPr>
            </a:lvl1pPr>
            <a:lvl2pPr marL="342892" indent="0">
              <a:buNone/>
              <a:defRPr sz="2100"/>
            </a:lvl2pPr>
            <a:lvl3pPr marL="685783" indent="0">
              <a:buNone/>
              <a:defRPr sz="1800"/>
            </a:lvl3pPr>
            <a:lvl4pPr marL="1028675" indent="0">
              <a:buNone/>
              <a:defRPr sz="1500"/>
            </a:lvl4pPr>
            <a:lvl5pPr marL="1371566" indent="0">
              <a:buNone/>
              <a:defRPr sz="1500"/>
            </a:lvl5pPr>
            <a:lvl6pPr marL="1714457" indent="0">
              <a:buNone/>
              <a:defRPr sz="1500"/>
            </a:lvl6pPr>
            <a:lvl7pPr marL="2057348" indent="0">
              <a:buNone/>
              <a:defRPr sz="1500"/>
            </a:lvl7pPr>
            <a:lvl8pPr marL="2400240" indent="0">
              <a:buNone/>
              <a:defRPr sz="1500"/>
            </a:lvl8pPr>
            <a:lvl9pPr marL="2743132" indent="0">
              <a:buNone/>
              <a:defRPr sz="1500"/>
            </a:lvl9pPr>
          </a:lstStyle>
          <a:p>
            <a:endParaRPr lang="en-US" dirty="0"/>
          </a:p>
          <a:p>
            <a:r>
              <a:rPr lang="en-US" dirty="0"/>
              <a:t>Drag picture to placeholder or click icon to add</a:t>
            </a:r>
          </a:p>
        </p:txBody>
      </p:sp>
      <p:sp>
        <p:nvSpPr>
          <p:cNvPr id="6" name="Title 3"/>
          <p:cNvSpPr>
            <a:spLocks noGrp="1"/>
          </p:cNvSpPr>
          <p:nvPr>
            <p:ph type="title" hasCustomPrompt="1"/>
          </p:nvPr>
        </p:nvSpPr>
        <p:spPr>
          <a:xfrm>
            <a:off x="427101" y="1320800"/>
            <a:ext cx="3201490" cy="716084"/>
          </a:xfrm>
          <a:prstGeom prst="rect">
            <a:avLst/>
          </a:prstGeom>
        </p:spPr>
        <p:txBody>
          <a:bodyPr anchor="b">
            <a:normAutofit/>
          </a:bodyPr>
          <a:lstStyle>
            <a:lvl1pPr>
              <a:lnSpc>
                <a:spcPct val="80000"/>
              </a:lnSpc>
              <a:defRPr sz="2700">
                <a:solidFill>
                  <a:srgbClr val="005BBB"/>
                </a:solidFill>
                <a:latin typeface="Georgia" charset="0"/>
                <a:ea typeface="Georgia" charset="0"/>
                <a:cs typeface="Georgia" charset="0"/>
              </a:defRPr>
            </a:lvl1pPr>
          </a:lstStyle>
          <a:p>
            <a:r>
              <a:rPr lang="en-US" dirty="0"/>
              <a:t>Click to edit title</a:t>
            </a:r>
          </a:p>
        </p:txBody>
      </p:sp>
      <p:sp>
        <p:nvSpPr>
          <p:cNvPr id="8" name="Text Placeholder 2"/>
          <p:cNvSpPr>
            <a:spLocks noGrp="1"/>
          </p:cNvSpPr>
          <p:nvPr>
            <p:ph type="body" idx="1" hasCustomPrompt="1"/>
          </p:nvPr>
        </p:nvSpPr>
        <p:spPr>
          <a:xfrm>
            <a:off x="427102" y="2189263"/>
            <a:ext cx="3001899" cy="2768327"/>
          </a:xfrm>
          <a:prstGeom prst="rect">
            <a:avLst/>
          </a:prstGeom>
        </p:spPr>
        <p:txBody>
          <a:bodyPr>
            <a:noAutofit/>
          </a:bodyPr>
          <a:lstStyle>
            <a:lvl1pPr marL="0" indent="0">
              <a:lnSpc>
                <a:spcPts val="1950"/>
              </a:lnSpc>
              <a:buNone/>
              <a:defRPr sz="1350" b="0" i="0" spc="-38" baseline="0">
                <a:solidFill>
                  <a:schemeClr val="tx1"/>
                </a:solidFill>
                <a:latin typeface="Arial" charset="0"/>
                <a:ea typeface="Arial" charset="0"/>
                <a:cs typeface="Arial" charset="0"/>
              </a:defRPr>
            </a:lvl1pPr>
            <a:lvl2pPr marL="342892" indent="0">
              <a:buNone/>
              <a:defRPr sz="1500">
                <a:solidFill>
                  <a:schemeClr val="tx1">
                    <a:tint val="75000"/>
                  </a:schemeClr>
                </a:solidFill>
              </a:defRPr>
            </a:lvl2pPr>
            <a:lvl3pPr marL="685783" indent="0">
              <a:buNone/>
              <a:defRPr sz="1350">
                <a:solidFill>
                  <a:schemeClr val="tx1">
                    <a:tint val="75000"/>
                  </a:schemeClr>
                </a:solidFill>
              </a:defRPr>
            </a:lvl3pPr>
            <a:lvl4pPr marL="1028675" indent="0">
              <a:buNone/>
              <a:defRPr sz="1200">
                <a:solidFill>
                  <a:schemeClr val="tx1">
                    <a:tint val="75000"/>
                  </a:schemeClr>
                </a:solidFill>
              </a:defRPr>
            </a:lvl4pPr>
            <a:lvl5pPr marL="1371566" indent="0">
              <a:buNone/>
              <a:defRPr sz="1200">
                <a:solidFill>
                  <a:schemeClr val="tx1">
                    <a:tint val="75000"/>
                  </a:schemeClr>
                </a:solidFill>
              </a:defRPr>
            </a:lvl5pPr>
            <a:lvl6pPr marL="1714457" indent="0">
              <a:buNone/>
              <a:defRPr sz="1200">
                <a:solidFill>
                  <a:schemeClr val="tx1">
                    <a:tint val="75000"/>
                  </a:schemeClr>
                </a:solidFill>
              </a:defRPr>
            </a:lvl6pPr>
            <a:lvl7pPr marL="2057348" indent="0">
              <a:buNone/>
              <a:defRPr sz="1200">
                <a:solidFill>
                  <a:schemeClr val="tx1">
                    <a:tint val="75000"/>
                  </a:schemeClr>
                </a:solidFill>
              </a:defRPr>
            </a:lvl7pPr>
            <a:lvl8pPr marL="2400240" indent="0">
              <a:buNone/>
              <a:defRPr sz="1200">
                <a:solidFill>
                  <a:schemeClr val="tx1">
                    <a:tint val="75000"/>
                  </a:schemeClr>
                </a:solidFill>
              </a:defRPr>
            </a:lvl8pPr>
            <a:lvl9pPr marL="2743132" indent="0">
              <a:buNone/>
              <a:defRPr sz="1200">
                <a:solidFill>
                  <a:schemeClr val="tx1">
                    <a:tint val="75000"/>
                  </a:schemeClr>
                </a:solidFill>
              </a:defRPr>
            </a:lvl9pPr>
          </a:lstStyle>
          <a:p>
            <a:r>
              <a:rPr lang="en-US" dirty="0" err="1"/>
              <a:t>Em</a:t>
            </a:r>
            <a:r>
              <a:rPr lang="en-US" dirty="0"/>
              <a:t> </a:t>
            </a:r>
            <a:r>
              <a:rPr lang="en-US" dirty="0" err="1"/>
              <a:t>psum</a:t>
            </a:r>
            <a:r>
              <a:rPr lang="en-US" dirty="0"/>
              <a:t>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Mauris</a:t>
            </a:r>
            <a:r>
              <a:rPr lang="en-US" dirty="0"/>
              <a:t> </a:t>
            </a:r>
            <a:r>
              <a:rPr lang="en-US" dirty="0" err="1"/>
              <a:t>vehicula</a:t>
            </a:r>
            <a:r>
              <a:rPr lang="en-US" dirty="0"/>
              <a:t> dui in </a:t>
            </a:r>
            <a:r>
              <a:rPr lang="en-US" dirty="0" err="1"/>
              <a:t>neque</a:t>
            </a:r>
            <a:r>
              <a:rPr lang="en-US" dirty="0"/>
              <a:t> </a:t>
            </a:r>
            <a:r>
              <a:rPr lang="en-US" dirty="0" err="1"/>
              <a:t>dignissim</a:t>
            </a:r>
            <a:r>
              <a:rPr lang="en-US" dirty="0"/>
              <a:t>, in </a:t>
            </a:r>
            <a:r>
              <a:rPr lang="en-US" dirty="0" err="1"/>
              <a:t>aliquet</a:t>
            </a:r>
            <a:r>
              <a:rPr lang="en-US" dirty="0"/>
              <a:t> </a:t>
            </a:r>
            <a:r>
              <a:rPr lang="en-US" dirty="0" err="1"/>
              <a:t>nisl</a:t>
            </a:r>
            <a:r>
              <a:rPr lang="en-US" dirty="0"/>
              <a:t> </a:t>
            </a:r>
            <a:r>
              <a:rPr lang="en-US" dirty="0" err="1"/>
              <a:t>varius</a:t>
            </a:r>
            <a:r>
              <a:rPr lang="en-US" dirty="0"/>
              <a:t>. </a:t>
            </a:r>
            <a:r>
              <a:rPr lang="en-US" dirty="0" err="1"/>
              <a:t>Sed</a:t>
            </a:r>
            <a:r>
              <a:rPr lang="en-US" dirty="0"/>
              <a:t> a </a:t>
            </a:r>
            <a:r>
              <a:rPr lang="en-US" dirty="0" err="1"/>
              <a:t>erat</a:t>
            </a:r>
            <a:r>
              <a:rPr lang="en-US" dirty="0"/>
              <a:t> </a:t>
            </a:r>
            <a:r>
              <a:rPr lang="en-US" dirty="0" err="1"/>
              <a:t>ut</a:t>
            </a:r>
            <a:r>
              <a:rPr lang="en-US" dirty="0"/>
              <a:t> magna </a:t>
            </a:r>
            <a:r>
              <a:rPr lang="en-US" dirty="0" err="1"/>
              <a:t>vulputate</a:t>
            </a:r>
            <a:r>
              <a:rPr lang="en-US" dirty="0"/>
              <a:t> </a:t>
            </a:r>
            <a:r>
              <a:rPr lang="en-US" dirty="0" err="1"/>
              <a:t>feugiat</a:t>
            </a:r>
            <a:r>
              <a:rPr lang="en-US" dirty="0"/>
              <a:t>. </a:t>
            </a:r>
            <a:r>
              <a:rPr lang="en-US" dirty="0" err="1"/>
              <a:t>Quisque</a:t>
            </a:r>
            <a:r>
              <a:rPr lang="en-US" dirty="0"/>
              <a:t> </a:t>
            </a:r>
            <a:r>
              <a:rPr lang="en-US" dirty="0" err="1"/>
              <a:t>varius</a:t>
            </a:r>
            <a:r>
              <a:rPr lang="en-US" dirty="0"/>
              <a:t> and libero </a:t>
            </a:r>
            <a:r>
              <a:rPr lang="en-US" dirty="0" err="1"/>
              <a:t>placerat</a:t>
            </a:r>
            <a:r>
              <a:rPr lang="en-US" dirty="0"/>
              <a:t> </a:t>
            </a:r>
            <a:r>
              <a:rPr lang="en-US" dirty="0" err="1"/>
              <a:t>erat</a:t>
            </a:r>
            <a:r>
              <a:rPr lang="en-US" dirty="0"/>
              <a:t> </a:t>
            </a:r>
            <a:r>
              <a:rPr lang="en-US" dirty="0" err="1"/>
              <a:t>lobortis</a:t>
            </a:r>
            <a:r>
              <a:rPr lang="en-US" dirty="0"/>
              <a:t> </a:t>
            </a:r>
            <a:r>
              <a:rPr lang="en-US" dirty="0" err="1"/>
              <a:t>congue</a:t>
            </a:r>
            <a:r>
              <a:rPr lang="en-US" dirty="0"/>
              <a:t>. Integer a </a:t>
            </a:r>
            <a:r>
              <a:rPr lang="en-US" dirty="0" err="1"/>
              <a:t>arcu</a:t>
            </a:r>
            <a:r>
              <a:rPr lang="en-US" dirty="0"/>
              <a:t> </a:t>
            </a:r>
            <a:r>
              <a:rPr lang="en-US" dirty="0" err="1"/>
              <a:t>vel</a:t>
            </a:r>
            <a:r>
              <a:rPr lang="en-US" dirty="0"/>
              <a:t> ante </a:t>
            </a:r>
            <a:r>
              <a:rPr lang="en-US" dirty="0" err="1"/>
              <a:t>bibendum</a:t>
            </a:r>
            <a:r>
              <a:rPr lang="en-US" dirty="0"/>
              <a:t> </a:t>
            </a:r>
            <a:r>
              <a:rPr lang="en-US" dirty="0" err="1"/>
              <a:t>scelerisque</a:t>
            </a:r>
            <a:r>
              <a:rPr lang="en-US" dirty="0"/>
              <a:t>. Class </a:t>
            </a:r>
            <a:r>
              <a:rPr lang="en-US" dirty="0" err="1"/>
              <a:t>aptent</a:t>
            </a:r>
            <a:r>
              <a:rPr lang="en-US" dirty="0"/>
              <a:t> </a:t>
            </a:r>
            <a:r>
              <a:rPr lang="en-US" dirty="0" err="1"/>
              <a:t>taciti</a:t>
            </a:r>
            <a:r>
              <a:rPr lang="en-US" dirty="0"/>
              <a:t> </a:t>
            </a:r>
            <a:r>
              <a:rPr lang="en-US" dirty="0" err="1"/>
              <a:t>sociosqu</a:t>
            </a:r>
            <a:r>
              <a:rPr lang="en-US" dirty="0"/>
              <a:t> ad </a:t>
            </a:r>
            <a:r>
              <a:rPr lang="en-US" dirty="0" err="1"/>
              <a:t>litora</a:t>
            </a:r>
            <a:r>
              <a:rPr lang="en-US" dirty="0"/>
              <a:t> </a:t>
            </a:r>
            <a:r>
              <a:rPr lang="en-US" dirty="0" err="1"/>
              <a:t>torquent</a:t>
            </a:r>
            <a:r>
              <a:rPr lang="en-US" dirty="0"/>
              <a:t>.</a:t>
            </a:r>
          </a:p>
        </p:txBody>
      </p:sp>
    </p:spTree>
    <p:extLst>
      <p:ext uri="{BB962C8B-B14F-4D97-AF65-F5344CB8AC3E}">
        <p14:creationId xmlns:p14="http://schemas.microsoft.com/office/powerpoint/2010/main" val="17480405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Full Width Photo">
    <p:spTree>
      <p:nvGrpSpPr>
        <p:cNvPr id="1" name=""/>
        <p:cNvGrpSpPr/>
        <p:nvPr/>
      </p:nvGrpSpPr>
      <p:grpSpPr>
        <a:xfrm>
          <a:off x="0" y="0"/>
          <a:ext cx="0" cy="0"/>
          <a:chOff x="0" y="0"/>
          <a:chExt cx="0" cy="0"/>
        </a:xfrm>
      </p:grpSpPr>
    </p:spTree>
    <p:extLst>
      <p:ext uri="{BB962C8B-B14F-4D97-AF65-F5344CB8AC3E}">
        <p14:creationId xmlns:p14="http://schemas.microsoft.com/office/powerpoint/2010/main" val="7845194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246083" y="0"/>
            <a:ext cx="8772041"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6" algn="ctr"/>
            <a:r>
              <a:rPr lang="en-US" sz="1800" dirty="0">
                <a:latin typeface="Arial" charset="0"/>
              </a:rPr>
              <a:t>‘-</a:t>
            </a:r>
          </a:p>
        </p:txBody>
      </p:sp>
      <p:sp>
        <p:nvSpPr>
          <p:cNvPr id="8" name="Title 1"/>
          <p:cNvSpPr txBox="1">
            <a:spLocks/>
          </p:cNvSpPr>
          <p:nvPr userDrawn="1"/>
        </p:nvSpPr>
        <p:spPr>
          <a:xfrm>
            <a:off x="1534334" y="1023930"/>
            <a:ext cx="6418317" cy="1402691"/>
          </a:xfrm>
          <a:prstGeom prst="rect">
            <a:avLst/>
          </a:prstGeom>
        </p:spPr>
        <p:txBody>
          <a:bodyPr anchor="t" anchorCtr="0">
            <a:normAutofit/>
          </a:bodyPr>
          <a:lstStyle>
            <a:lvl1pPr algn="l" defTabSz="685800" rtl="0" eaLnBrk="1" latinLnBrk="0" hangingPunct="1">
              <a:lnSpc>
                <a:spcPct val="80000"/>
              </a:lnSpc>
              <a:spcBef>
                <a:spcPct val="0"/>
              </a:spcBef>
              <a:buNone/>
              <a:defRPr sz="3600" b="1" i="0" kern="1200" baseline="0">
                <a:solidFill>
                  <a:schemeClr val="tx1"/>
                </a:solidFill>
                <a:latin typeface="Effra Trial Heavy" charset="0"/>
                <a:ea typeface="Effra Trial Heavy" charset="0"/>
                <a:cs typeface="Effra Trial Heavy" charset="0"/>
              </a:defRPr>
            </a:lvl1pPr>
          </a:lstStyle>
          <a:p>
            <a:endParaRPr lang="en-US" sz="3600" dirty="0">
              <a:latin typeface="Georgia" charset="0"/>
              <a:ea typeface="Georgia" charset="0"/>
              <a:cs typeface="Georgia" charset="0"/>
            </a:endParaRPr>
          </a:p>
        </p:txBody>
      </p:sp>
      <p:sp>
        <p:nvSpPr>
          <p:cNvPr id="9" name="Text Placeholder 2"/>
          <p:cNvSpPr txBox="1">
            <a:spLocks/>
          </p:cNvSpPr>
          <p:nvPr userDrawn="1"/>
        </p:nvSpPr>
        <p:spPr>
          <a:xfrm>
            <a:off x="1534334" y="2555889"/>
            <a:ext cx="6418317" cy="3078205"/>
          </a:xfrm>
          <a:prstGeom prst="rect">
            <a:avLst/>
          </a:prstGeom>
        </p:spPr>
        <p:txBody>
          <a:bodyPr>
            <a:noAutofit/>
          </a:bodyPr>
          <a:lstStyle>
            <a:lvl1pPr marL="0" indent="0" algn="l" defTabSz="685800" rtl="0" eaLnBrk="1" latinLnBrk="0" hangingPunct="1">
              <a:lnSpc>
                <a:spcPct val="100000"/>
              </a:lnSpc>
              <a:spcBef>
                <a:spcPts val="750"/>
              </a:spcBef>
              <a:buFont typeface="Arial" panose="020B0604020202020204" pitchFamily="34" charset="0"/>
              <a:buNone/>
              <a:defRPr sz="1200" b="0" i="0" kern="1200">
                <a:solidFill>
                  <a:srgbClr val="828383"/>
                </a:solidFill>
                <a:latin typeface="Museo Slab 100" charset="0"/>
                <a:ea typeface="Museo Slab 100" charset="0"/>
                <a:cs typeface="Museo Slab 100" charset="0"/>
              </a:defRPr>
            </a:lvl1pPr>
            <a:lvl2pPr marL="342900" indent="0" algn="l" defTabSz="685800" rtl="0" eaLnBrk="1" latinLnBrk="0" hangingPunct="1">
              <a:lnSpc>
                <a:spcPct val="90000"/>
              </a:lnSpc>
              <a:spcBef>
                <a:spcPts val="375"/>
              </a:spcBef>
              <a:buFont typeface="Arial" panose="020B0604020202020204" pitchFamily="34" charset="0"/>
              <a:buNone/>
              <a:defRPr sz="1500" kern="1200">
                <a:solidFill>
                  <a:schemeClr val="tx1">
                    <a:tint val="75000"/>
                  </a:schemeClr>
                </a:solidFill>
                <a:latin typeface="+mn-lt"/>
                <a:ea typeface="+mn-ea"/>
                <a:cs typeface="+mn-cs"/>
              </a:defRPr>
            </a:lvl2pPr>
            <a:lvl3pPr marL="685800" indent="0" algn="l" defTabSz="685800" rtl="0" eaLnBrk="1" latinLnBrk="0" hangingPunct="1">
              <a:lnSpc>
                <a:spcPct val="90000"/>
              </a:lnSpc>
              <a:spcBef>
                <a:spcPts val="375"/>
              </a:spcBef>
              <a:buFont typeface="Arial" panose="020B0604020202020204" pitchFamily="34" charset="0"/>
              <a:buNone/>
              <a:defRPr sz="1350" kern="1200">
                <a:solidFill>
                  <a:schemeClr val="tx1">
                    <a:tint val="75000"/>
                  </a:schemeClr>
                </a:solidFill>
                <a:latin typeface="+mn-lt"/>
                <a:ea typeface="+mn-ea"/>
                <a:cs typeface="+mn-cs"/>
              </a:defRPr>
            </a:lvl3pPr>
            <a:lvl4pPr marL="1028700" indent="0" algn="l" defTabSz="685800" rtl="0" eaLnBrk="1" latinLnBrk="0" hangingPunct="1">
              <a:lnSpc>
                <a:spcPct val="90000"/>
              </a:lnSpc>
              <a:spcBef>
                <a:spcPts val="375"/>
              </a:spcBef>
              <a:buFont typeface="Arial" panose="020B0604020202020204" pitchFamily="34" charset="0"/>
              <a:buNone/>
              <a:defRPr sz="1200" kern="1200">
                <a:solidFill>
                  <a:schemeClr val="tx1">
                    <a:tint val="75000"/>
                  </a:schemeClr>
                </a:solidFill>
                <a:latin typeface="+mn-lt"/>
                <a:ea typeface="+mn-ea"/>
                <a:cs typeface="+mn-cs"/>
              </a:defRPr>
            </a:lvl4pPr>
            <a:lvl5pPr marL="1371600" indent="0" algn="l" defTabSz="685800" rtl="0" eaLnBrk="1" latinLnBrk="0" hangingPunct="1">
              <a:lnSpc>
                <a:spcPct val="90000"/>
              </a:lnSpc>
              <a:spcBef>
                <a:spcPts val="375"/>
              </a:spcBef>
              <a:buFont typeface="Arial" panose="020B0604020202020204" pitchFamily="34" charset="0"/>
              <a:buNone/>
              <a:defRPr sz="1200" kern="1200">
                <a:solidFill>
                  <a:schemeClr val="tx1">
                    <a:tint val="75000"/>
                  </a:schemeClr>
                </a:solidFill>
                <a:latin typeface="+mn-lt"/>
                <a:ea typeface="+mn-ea"/>
                <a:cs typeface="+mn-cs"/>
              </a:defRPr>
            </a:lvl5pPr>
            <a:lvl6pPr marL="1714500" indent="0" algn="l" defTabSz="685800" rtl="0" eaLnBrk="1" latinLnBrk="0" hangingPunct="1">
              <a:lnSpc>
                <a:spcPct val="90000"/>
              </a:lnSpc>
              <a:spcBef>
                <a:spcPts val="375"/>
              </a:spcBef>
              <a:buFont typeface="Arial" panose="020B0604020202020204" pitchFamily="34" charset="0"/>
              <a:buNone/>
              <a:defRPr sz="1200" kern="1200">
                <a:solidFill>
                  <a:schemeClr val="tx1">
                    <a:tint val="75000"/>
                  </a:schemeClr>
                </a:solidFill>
                <a:latin typeface="+mn-lt"/>
                <a:ea typeface="+mn-ea"/>
                <a:cs typeface="+mn-cs"/>
              </a:defRPr>
            </a:lvl6pPr>
            <a:lvl7pPr marL="2057400" indent="0" algn="l" defTabSz="685800" rtl="0" eaLnBrk="1" latinLnBrk="0" hangingPunct="1">
              <a:lnSpc>
                <a:spcPct val="90000"/>
              </a:lnSpc>
              <a:spcBef>
                <a:spcPts val="375"/>
              </a:spcBef>
              <a:buFont typeface="Arial" panose="020B0604020202020204" pitchFamily="34" charset="0"/>
              <a:buNone/>
              <a:defRPr sz="1200" kern="1200">
                <a:solidFill>
                  <a:schemeClr val="tx1">
                    <a:tint val="75000"/>
                  </a:schemeClr>
                </a:solidFill>
                <a:latin typeface="+mn-lt"/>
                <a:ea typeface="+mn-ea"/>
                <a:cs typeface="+mn-cs"/>
              </a:defRPr>
            </a:lvl7pPr>
            <a:lvl8pPr marL="2400300" indent="0" algn="l" defTabSz="685800" rtl="0" eaLnBrk="1" latinLnBrk="0" hangingPunct="1">
              <a:lnSpc>
                <a:spcPct val="90000"/>
              </a:lnSpc>
              <a:spcBef>
                <a:spcPts val="375"/>
              </a:spcBef>
              <a:buFont typeface="Arial" panose="020B0604020202020204" pitchFamily="34" charset="0"/>
              <a:buNone/>
              <a:defRPr sz="1200" kern="1200">
                <a:solidFill>
                  <a:schemeClr val="tx1">
                    <a:tint val="75000"/>
                  </a:schemeClr>
                </a:solidFill>
                <a:latin typeface="+mn-lt"/>
                <a:ea typeface="+mn-ea"/>
                <a:cs typeface="+mn-cs"/>
              </a:defRPr>
            </a:lvl8pPr>
            <a:lvl9pPr marL="2743200" indent="0" algn="l" defTabSz="685800" rtl="0" eaLnBrk="1" latinLnBrk="0" hangingPunct="1">
              <a:lnSpc>
                <a:spcPct val="90000"/>
              </a:lnSpc>
              <a:spcBef>
                <a:spcPts val="375"/>
              </a:spcBef>
              <a:buFont typeface="Arial" panose="020B0604020202020204" pitchFamily="34" charset="0"/>
              <a:buNone/>
              <a:defRPr sz="1200" kern="1200">
                <a:solidFill>
                  <a:schemeClr val="tx1">
                    <a:tint val="75000"/>
                  </a:schemeClr>
                </a:solidFill>
                <a:latin typeface="+mn-lt"/>
                <a:ea typeface="+mn-ea"/>
                <a:cs typeface="+mn-cs"/>
              </a:defRPr>
            </a:lvl9pPr>
          </a:lstStyle>
          <a:p>
            <a:endParaRPr lang="en-US" sz="1200" dirty="0">
              <a:latin typeface="Arial" charset="0"/>
              <a:ea typeface="Arial" charset="0"/>
              <a:cs typeface="Arial" charset="0"/>
            </a:endParaRPr>
          </a:p>
        </p:txBody>
      </p:sp>
      <p:sp>
        <p:nvSpPr>
          <p:cNvPr id="12" name="Text Placeholder 11"/>
          <p:cNvSpPr>
            <a:spLocks noGrp="1"/>
          </p:cNvSpPr>
          <p:nvPr>
            <p:ph type="body" idx="1"/>
          </p:nvPr>
        </p:nvSpPr>
        <p:spPr>
          <a:xfrm>
            <a:off x="425196" y="2027503"/>
            <a:ext cx="7886700" cy="3813382"/>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p:txBody>
      </p:sp>
      <p:sp>
        <p:nvSpPr>
          <p:cNvPr id="13" name="Title Placeholder 12"/>
          <p:cNvSpPr>
            <a:spLocks noGrp="1"/>
          </p:cNvSpPr>
          <p:nvPr>
            <p:ph type="title"/>
          </p:nvPr>
        </p:nvSpPr>
        <p:spPr>
          <a:xfrm>
            <a:off x="425196" y="1024128"/>
            <a:ext cx="7886700" cy="868430"/>
          </a:xfrm>
          <a:prstGeom prst="rect">
            <a:avLst/>
          </a:prstGeom>
        </p:spPr>
        <p:txBody>
          <a:bodyPr vert="horz" lIns="91440" tIns="45720" rIns="91440" bIns="45720" rtlCol="0" anchor="b">
            <a:normAutofit/>
          </a:bodyPr>
          <a:lstStyle/>
          <a:p>
            <a:r>
              <a:rPr lang="en-US" dirty="0"/>
              <a:t>Click to edit Master title style</a:t>
            </a:r>
          </a:p>
        </p:txBody>
      </p:sp>
      <p:sp>
        <p:nvSpPr>
          <p:cNvPr id="11" name="Slide Number Placeholder 6"/>
          <p:cNvSpPr txBox="1">
            <a:spLocks/>
          </p:cNvSpPr>
          <p:nvPr userDrawn="1"/>
        </p:nvSpPr>
        <p:spPr>
          <a:xfrm>
            <a:off x="8362521" y="6323484"/>
            <a:ext cx="544068" cy="534516"/>
          </a:xfrm>
          <a:prstGeom prst="rect">
            <a:avLst/>
          </a:prstGeom>
        </p:spPr>
        <p:txBody>
          <a:bodyPr vert="horz" lIns="91440" tIns="45720" rIns="91440" bIns="45720" rtlCol="0" anchor="ctr"/>
          <a:lstStyle>
            <a:defPPr>
              <a:defRPr lang="en-US"/>
            </a:defPPr>
            <a:lvl1pPr marL="0" algn="r" defTabSz="685800" rtl="0" eaLnBrk="1" latinLnBrk="0" hangingPunct="1">
              <a:defRPr sz="1000" b="1" i="0" kern="1200">
                <a:solidFill>
                  <a:srgbClr val="828383"/>
                </a:solidFill>
                <a:latin typeface="Museo Slab 900" charset="0"/>
                <a:ea typeface="Museo Slab 900" charset="0"/>
                <a:cs typeface="Museo Slab 900" charset="0"/>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fld id="{2915D2C3-7EB9-F849-9C19-1CC92E2870ED}" type="slidenum">
              <a:rPr lang="en-US" sz="1200" b="1" smtClean="0">
                <a:solidFill>
                  <a:schemeClr val="tx1"/>
                </a:solidFill>
                <a:latin typeface="Arial" charset="0"/>
                <a:ea typeface="Arial" charset="0"/>
                <a:cs typeface="Arial" charset="0"/>
              </a:rPr>
              <a:pPr/>
              <a:t>‹#›</a:t>
            </a:fld>
            <a:endParaRPr lang="en-US" sz="1200" b="1" dirty="0">
              <a:solidFill>
                <a:schemeClr val="tx1"/>
              </a:solidFill>
              <a:latin typeface="Arial" charset="0"/>
              <a:ea typeface="Arial" charset="0"/>
              <a:cs typeface="Arial" charset="0"/>
            </a:endParaRPr>
          </a:p>
        </p:txBody>
      </p:sp>
      <p:sp>
        <p:nvSpPr>
          <p:cNvPr id="2" name="TextBox 1"/>
          <p:cNvSpPr txBox="1"/>
          <p:nvPr userDrawn="1"/>
        </p:nvSpPr>
        <p:spPr>
          <a:xfrm>
            <a:off x="0" y="-3345"/>
            <a:ext cx="9144000" cy="685800"/>
          </a:xfrm>
          <a:prstGeom prst="rect">
            <a:avLst/>
          </a:prstGeom>
          <a:solidFill>
            <a:schemeClr val="tx2"/>
          </a:solidFill>
        </p:spPr>
        <p:txBody>
          <a:bodyPr wrap="square" rtlCol="0">
            <a:spAutoFit/>
          </a:bodyPr>
          <a:lstStyle/>
          <a:p>
            <a:endParaRPr lang="en-US" dirty="0"/>
          </a:p>
        </p:txBody>
      </p:sp>
      <p:pic>
        <p:nvPicPr>
          <p:cNvPr id="15" name="Picture 14"/>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341377" y="182187"/>
            <a:ext cx="3671824" cy="317101"/>
          </a:xfrm>
          <a:prstGeom prst="rect">
            <a:avLst/>
          </a:prstGeom>
        </p:spPr>
      </p:pic>
      <p:cxnSp>
        <p:nvCxnSpPr>
          <p:cNvPr id="17" name="Straight Arrow Connector 16"/>
          <p:cNvCxnSpPr/>
          <p:nvPr userDrawn="1"/>
        </p:nvCxnSpPr>
        <p:spPr>
          <a:xfrm>
            <a:off x="0" y="627011"/>
            <a:ext cx="9144000" cy="0"/>
          </a:xfrm>
          <a:prstGeom prst="straightConnector1">
            <a:avLst/>
          </a:prstGeom>
          <a:ln w="20320">
            <a:solidFill>
              <a:schemeClr val="bg1"/>
            </a:solidFill>
            <a:prstDash val="sysDot"/>
            <a:headEnd type="none" w="med" len="med"/>
            <a:tailEnd type="none" w="med"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38035647"/>
      </p:ext>
    </p:extLst>
  </p:cSld>
  <p:clrMap bg1="lt1" tx1="dk1" bg2="lt2" tx2="dk2" accent1="accent1" accent2="accent2" accent3="accent3" accent4="accent4" accent5="accent5" accent6="accent6" hlink="hlink" folHlink="folHlink"/>
  <p:sldLayoutIdLst>
    <p:sldLayoutId id="2147483896" r:id="rId1"/>
    <p:sldLayoutId id="2147483894" r:id="rId2"/>
    <p:sldLayoutId id="2147483895" r:id="rId3"/>
    <p:sldLayoutId id="2147483897" r:id="rId4"/>
    <p:sldLayoutId id="2147483907" r:id="rId5"/>
    <p:sldLayoutId id="2147483898" r:id="rId6"/>
    <p:sldLayoutId id="2147483900" r:id="rId7"/>
    <p:sldLayoutId id="2147483902" r:id="rId8"/>
  </p:sldLayoutIdLst>
  <p:hf hdr="0" dt="0"/>
  <p:txStyles>
    <p:titleStyle>
      <a:lvl1pPr algn="l" defTabSz="685800" rtl="0" eaLnBrk="1" latinLnBrk="0" hangingPunct="1">
        <a:lnSpc>
          <a:spcPct val="90000"/>
        </a:lnSpc>
        <a:spcBef>
          <a:spcPct val="0"/>
        </a:spcBef>
        <a:buNone/>
        <a:defRPr sz="2700" kern="1200">
          <a:solidFill>
            <a:schemeClr val="tx2"/>
          </a:solidFill>
          <a:latin typeface="Georgia" charset="0"/>
          <a:ea typeface="Georgia" charset="0"/>
          <a:cs typeface="Georgia" charset="0"/>
        </a:defRPr>
      </a:lvl1pPr>
    </p:titleStyle>
    <p:bodyStyle>
      <a:lvl1pPr marL="171450" indent="-171450" algn="l" defTabSz="685800" rtl="0" eaLnBrk="1" latinLnBrk="0" hangingPunct="1">
        <a:lnSpc>
          <a:spcPct val="90000"/>
        </a:lnSpc>
        <a:spcBef>
          <a:spcPts val="750"/>
        </a:spcBef>
        <a:buClr>
          <a:srgbClr val="005BBB"/>
        </a:buClr>
        <a:buFont typeface="Arial" panose="020B0604020202020204" pitchFamily="34" charset="0"/>
        <a:buChar char="•"/>
        <a:defRPr sz="1500" kern="1200" baseline="0">
          <a:solidFill>
            <a:schemeClr val="tx1"/>
          </a:solidFill>
          <a:latin typeface="Arial" charset="0"/>
          <a:ea typeface="Arial" charset="0"/>
          <a:cs typeface="Arial" charset="0"/>
        </a:defRPr>
      </a:lvl1pPr>
      <a:lvl2pPr marL="514350" indent="-171450" algn="l" defTabSz="685800" rtl="0" eaLnBrk="1" latinLnBrk="0" hangingPunct="1">
        <a:lnSpc>
          <a:spcPct val="90000"/>
        </a:lnSpc>
        <a:spcBef>
          <a:spcPts val="375"/>
        </a:spcBef>
        <a:buClr>
          <a:srgbClr val="005BBB"/>
        </a:buClr>
        <a:buFont typeface="Arial" panose="020B0604020202020204" pitchFamily="34" charset="0"/>
        <a:buChar char="•"/>
        <a:defRPr sz="1500" kern="1200" baseline="0">
          <a:solidFill>
            <a:schemeClr val="tx1"/>
          </a:solidFill>
          <a:latin typeface="Arial" charset="0"/>
          <a:ea typeface="Arial" charset="0"/>
          <a:cs typeface="Arial" charset="0"/>
        </a:defRPr>
      </a:lvl2pPr>
      <a:lvl3pPr marL="857250" indent="-171450" algn="l" defTabSz="685800" rtl="0" eaLnBrk="1" latinLnBrk="0" hangingPunct="1">
        <a:lnSpc>
          <a:spcPct val="90000"/>
        </a:lnSpc>
        <a:spcBef>
          <a:spcPts val="375"/>
        </a:spcBef>
        <a:buClr>
          <a:srgbClr val="005BBB"/>
        </a:buClr>
        <a:buFont typeface="LucidaGrande" charset="0"/>
        <a:buChar char="-"/>
        <a:defRPr sz="1350" kern="1200" baseline="0">
          <a:solidFill>
            <a:schemeClr val="tx1"/>
          </a:solidFill>
          <a:latin typeface="Arial" charset="0"/>
          <a:ea typeface="Arial" charset="0"/>
          <a:cs typeface="Arial" charset="0"/>
        </a:defRPr>
      </a:lvl3pPr>
      <a:lvl4pPr marL="1200150" indent="-171450" algn="l" defTabSz="685800" rtl="0" eaLnBrk="1" latinLnBrk="0" hangingPunct="1">
        <a:lnSpc>
          <a:spcPct val="90000"/>
        </a:lnSpc>
        <a:spcBef>
          <a:spcPts val="375"/>
        </a:spcBef>
        <a:buClr>
          <a:srgbClr val="005BBB"/>
        </a:buClr>
        <a:buFont typeface="Arial" panose="020B0604020202020204" pitchFamily="34" charset="0"/>
        <a:buChar char="•"/>
        <a:defRPr sz="1350" kern="1200">
          <a:solidFill>
            <a:schemeClr val="tx1"/>
          </a:solidFill>
          <a:latin typeface="Arial" charset="0"/>
          <a:ea typeface="Arial" charset="0"/>
          <a:cs typeface="Arial" charset="0"/>
        </a:defRPr>
      </a:lvl4pPr>
      <a:lvl5pPr marL="1543050" indent="-171450" algn="l" defTabSz="685800" rtl="0" eaLnBrk="1" latinLnBrk="0" hangingPunct="1">
        <a:lnSpc>
          <a:spcPct val="90000"/>
        </a:lnSpc>
        <a:spcBef>
          <a:spcPts val="375"/>
        </a:spcBef>
        <a:buClr>
          <a:srgbClr val="005BBB"/>
        </a:buClr>
        <a:buFont typeface="Arial" panose="020B0604020202020204" pitchFamily="34" charset="0"/>
        <a:buChar char="•"/>
        <a:defRPr sz="1350" kern="1200">
          <a:solidFill>
            <a:schemeClr val="tx1"/>
          </a:solidFill>
          <a:latin typeface="Arial" charset="0"/>
          <a:ea typeface="Arial" charset="0"/>
          <a:cs typeface="Arial"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880" userDrawn="1">
          <p15:clr>
            <a:srgbClr val="F26B43"/>
          </p15:clr>
        </p15:guide>
        <p15:guide id="2" pos="312" userDrawn="1">
          <p15:clr>
            <a:srgbClr val="F26B43"/>
          </p15:clr>
        </p15:guide>
        <p15:guide id="3" orient="horz" pos="4200" userDrawn="1">
          <p15:clr>
            <a:srgbClr val="F26B43"/>
          </p15:clr>
        </p15:guide>
        <p15:guide id="4" pos="5544" userDrawn="1">
          <p15:clr>
            <a:srgbClr val="F26B43"/>
          </p15:clr>
        </p15:guide>
        <p15:guide id="5" pos="216" userDrawn="1">
          <p15:clr>
            <a:srgbClr val="F26B43"/>
          </p15:clr>
        </p15:guide>
        <p15:guide id="6" pos="3348" userDrawn="1">
          <p15:clr>
            <a:srgbClr val="F26B43"/>
          </p15:clr>
        </p15:guide>
        <p15:guide id="7" pos="3528" userDrawn="1">
          <p15:clr>
            <a:srgbClr val="F26B43"/>
          </p15:clr>
        </p15:guide>
        <p15:guide id="8" pos="3384" userDrawn="1">
          <p15:clr>
            <a:srgbClr val="F26B43"/>
          </p15:clr>
        </p15:guide>
        <p15:guide id="9" orient="horz" pos="1848" userDrawn="1">
          <p15:clr>
            <a:srgbClr val="F26B43"/>
          </p15:clr>
        </p15:guide>
        <p15:guide id="10" orient="horz" pos="1896" userDrawn="1">
          <p15:clr>
            <a:srgbClr val="F26B43"/>
          </p15:clr>
        </p15:guide>
        <p15:guide id="11" orient="horz" pos="2880" userDrawn="1">
          <p15:clr>
            <a:srgbClr val="F26B43"/>
          </p15:clr>
        </p15:guide>
        <p15:guide id="12" orient="horz" pos="2832"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7E4EB13-B4D2-B00D-A636-117F170EE619}"/>
              </a:ext>
            </a:extLst>
          </p:cNvPr>
          <p:cNvSpPr>
            <a:spLocks noGrp="1"/>
          </p:cNvSpPr>
          <p:nvPr>
            <p:ph type="title"/>
          </p:nvPr>
        </p:nvSpPr>
        <p:spPr/>
        <p:txBody>
          <a:bodyPr>
            <a:normAutofit/>
          </a:bodyPr>
          <a:lstStyle/>
          <a:p>
            <a:pPr algn="ctr"/>
            <a:r>
              <a:rPr lang="en-US" sz="3200" dirty="0"/>
              <a:t>CBI Neuroinformatics Platform Portal</a:t>
            </a:r>
          </a:p>
        </p:txBody>
      </p:sp>
      <p:pic>
        <p:nvPicPr>
          <p:cNvPr id="5" name="Picture 4">
            <a:extLst>
              <a:ext uri="{FF2B5EF4-FFF2-40B4-BE49-F238E27FC236}">
                <a16:creationId xmlns:a16="http://schemas.microsoft.com/office/drawing/2014/main" id="{27400984-7070-66F3-992B-3F69447FBF62}"/>
              </a:ext>
            </a:extLst>
          </p:cNvPr>
          <p:cNvPicPr>
            <a:picLocks noChangeAspect="1"/>
          </p:cNvPicPr>
          <p:nvPr/>
        </p:nvPicPr>
        <p:blipFill>
          <a:blip r:embed="rId2"/>
          <a:stretch>
            <a:fillRect/>
          </a:stretch>
        </p:blipFill>
        <p:spPr>
          <a:xfrm>
            <a:off x="427101" y="4540504"/>
            <a:ext cx="4572000" cy="996696"/>
          </a:xfrm>
          <a:prstGeom prst="rect">
            <a:avLst/>
          </a:prstGeom>
        </p:spPr>
      </p:pic>
    </p:spTree>
    <p:extLst>
      <p:ext uri="{BB962C8B-B14F-4D97-AF65-F5344CB8AC3E}">
        <p14:creationId xmlns:p14="http://schemas.microsoft.com/office/powerpoint/2010/main" val="23288068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EFA57CF-D822-4C81-039B-EB9714EA87EB}"/>
              </a:ext>
            </a:extLst>
          </p:cNvPr>
          <p:cNvSpPr>
            <a:spLocks noGrp="1"/>
          </p:cNvSpPr>
          <p:nvPr>
            <p:ph type="title"/>
          </p:nvPr>
        </p:nvSpPr>
        <p:spPr>
          <a:xfrm>
            <a:off x="628649" y="816304"/>
            <a:ext cx="7886700" cy="716084"/>
          </a:xfrm>
        </p:spPr>
        <p:txBody>
          <a:bodyPr>
            <a:normAutofit fontScale="90000"/>
          </a:bodyPr>
          <a:lstStyle/>
          <a:p>
            <a:r>
              <a:rPr lang="en-US" dirty="0"/>
              <a:t>Estimate the percentile of a subject accounting for imaging metrics and demographic data</a:t>
            </a:r>
          </a:p>
        </p:txBody>
      </p:sp>
      <p:pic>
        <p:nvPicPr>
          <p:cNvPr id="5" name="Picture 4">
            <a:extLst>
              <a:ext uri="{FF2B5EF4-FFF2-40B4-BE49-F238E27FC236}">
                <a16:creationId xmlns:a16="http://schemas.microsoft.com/office/drawing/2014/main" id="{D186292B-6715-25EE-6A60-5BA71049E115}"/>
              </a:ext>
            </a:extLst>
          </p:cNvPr>
          <p:cNvPicPr>
            <a:picLocks noChangeAspect="1"/>
          </p:cNvPicPr>
          <p:nvPr/>
        </p:nvPicPr>
        <p:blipFill>
          <a:blip r:embed="rId2"/>
          <a:srcRect/>
          <a:stretch/>
        </p:blipFill>
        <p:spPr>
          <a:xfrm>
            <a:off x="164186" y="1532388"/>
            <a:ext cx="5746606" cy="5238723"/>
          </a:xfrm>
          <a:prstGeom prst="rect">
            <a:avLst/>
          </a:prstGeom>
        </p:spPr>
      </p:pic>
      <p:sp>
        <p:nvSpPr>
          <p:cNvPr id="6" name="TextBox 5">
            <a:extLst>
              <a:ext uri="{FF2B5EF4-FFF2-40B4-BE49-F238E27FC236}">
                <a16:creationId xmlns:a16="http://schemas.microsoft.com/office/drawing/2014/main" id="{AF559988-6CB0-5CA8-5274-BA5E9ADBC160}"/>
              </a:ext>
            </a:extLst>
          </p:cNvPr>
          <p:cNvSpPr txBox="1"/>
          <p:nvPr/>
        </p:nvSpPr>
        <p:spPr>
          <a:xfrm>
            <a:off x="6074978" y="1532388"/>
            <a:ext cx="2904833" cy="3939540"/>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US" sz="1600" dirty="0"/>
              <a:t>Users can select subjects/timepoints from the database and estimate the percentile of that subject relative to their peers</a:t>
            </a:r>
          </a:p>
          <a:p>
            <a:pPr marL="285750" indent="-285750">
              <a:spcBef>
                <a:spcPts val="600"/>
              </a:spcBef>
              <a:buFont typeface="Arial" panose="020B0604020202020204" pitchFamily="34" charset="0"/>
              <a:buChar char="•"/>
            </a:pPr>
            <a:r>
              <a:rPr lang="en-US" sz="1600" dirty="0"/>
              <a:t>Users can construct the model by selecting which demographic and imaging factors to include</a:t>
            </a:r>
          </a:p>
          <a:p>
            <a:pPr marL="285750" indent="-285750">
              <a:spcBef>
                <a:spcPts val="600"/>
              </a:spcBef>
              <a:buFont typeface="Arial" panose="020B0604020202020204" pitchFamily="34" charset="0"/>
              <a:buChar char="•"/>
            </a:pPr>
            <a:r>
              <a:rPr lang="en-US" sz="1600" dirty="0"/>
              <a:t>The portal can provide the estimated percentile and a graph of where the subject falls within the context of similar subjects</a:t>
            </a:r>
          </a:p>
        </p:txBody>
      </p:sp>
    </p:spTree>
    <p:extLst>
      <p:ext uri="{BB962C8B-B14F-4D97-AF65-F5344CB8AC3E}">
        <p14:creationId xmlns:p14="http://schemas.microsoft.com/office/powerpoint/2010/main" val="31752820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0906BCF-C88C-AAD6-27DD-EE9E029E860D}"/>
              </a:ext>
            </a:extLst>
          </p:cNvPr>
          <p:cNvSpPr>
            <a:spLocks noGrp="1"/>
          </p:cNvSpPr>
          <p:nvPr>
            <p:ph type="body" idx="10"/>
          </p:nvPr>
        </p:nvSpPr>
        <p:spPr>
          <a:xfrm>
            <a:off x="425196" y="2185417"/>
            <a:ext cx="7804404" cy="3732425"/>
          </a:xfrm>
        </p:spPr>
        <p:txBody>
          <a:bodyPr/>
          <a:lstStyle/>
          <a:p>
            <a:pPr>
              <a:spcBef>
                <a:spcPts val="600"/>
              </a:spcBef>
            </a:pPr>
            <a:r>
              <a:rPr lang="en-US" sz="1800" dirty="0">
                <a:solidFill>
                  <a:srgbClr val="000C10"/>
                </a:solidFill>
                <a:latin typeface="Calibri" panose="020F0502020204030204" pitchFamily="34" charset="0"/>
              </a:rPr>
              <a:t>Neuroimaging data (MRI, PET, etc.) is useful in helping researchers understand more of the structure and function of the brain</a:t>
            </a:r>
          </a:p>
          <a:p>
            <a:pPr>
              <a:spcBef>
                <a:spcPts val="600"/>
              </a:spcBef>
            </a:pPr>
            <a:r>
              <a:rPr lang="en-US" sz="1800" dirty="0">
                <a:solidFill>
                  <a:srgbClr val="000C10"/>
                </a:solidFill>
                <a:latin typeface="Calibri" panose="020F0502020204030204" pitchFamily="34" charset="0"/>
              </a:rPr>
              <a:t>However, analyzing these images is time consuming, both in terms of time to master the skills necessary to conduct analyses and also time to actually process images</a:t>
            </a:r>
          </a:p>
          <a:p>
            <a:pPr>
              <a:spcBef>
                <a:spcPts val="600"/>
              </a:spcBef>
            </a:pPr>
            <a:r>
              <a:rPr lang="en-US" sz="1800" dirty="0">
                <a:solidFill>
                  <a:srgbClr val="000C10"/>
                </a:solidFill>
                <a:latin typeface="Calibri" panose="020F0502020204030204" pitchFamily="34" charset="0"/>
              </a:rPr>
              <a:t>Analyses require expensive, high-performance computers</a:t>
            </a:r>
          </a:p>
          <a:p>
            <a:pPr>
              <a:spcBef>
                <a:spcPts val="600"/>
              </a:spcBef>
            </a:pPr>
            <a:r>
              <a:rPr lang="en-US" sz="1800" dirty="0">
                <a:solidFill>
                  <a:srgbClr val="000C10"/>
                </a:solidFill>
                <a:latin typeface="Calibri" panose="020F0502020204030204" pitchFamily="34" charset="0"/>
              </a:rPr>
              <a:t>Neuroimaging data is not easily accessible, and acquiring new scans for studies is costly</a:t>
            </a:r>
          </a:p>
          <a:p>
            <a:pPr>
              <a:spcBef>
                <a:spcPts val="600"/>
              </a:spcBef>
            </a:pPr>
            <a:r>
              <a:rPr lang="en-US" sz="1800" dirty="0">
                <a:solidFill>
                  <a:srgbClr val="000C10"/>
                </a:solidFill>
                <a:latin typeface="Calibri" panose="020F0502020204030204" pitchFamily="34" charset="0"/>
              </a:rPr>
              <a:t>Expertise is necessary for interpreting the results of neuroimaging analyses</a:t>
            </a:r>
          </a:p>
        </p:txBody>
      </p:sp>
      <p:sp>
        <p:nvSpPr>
          <p:cNvPr id="3" name="Title 2">
            <a:extLst>
              <a:ext uri="{FF2B5EF4-FFF2-40B4-BE49-F238E27FC236}">
                <a16:creationId xmlns:a16="http://schemas.microsoft.com/office/drawing/2014/main" id="{B7E4EB13-B4D2-B00D-A636-117F170EE619}"/>
              </a:ext>
            </a:extLst>
          </p:cNvPr>
          <p:cNvSpPr>
            <a:spLocks noGrp="1"/>
          </p:cNvSpPr>
          <p:nvPr>
            <p:ph type="title"/>
          </p:nvPr>
        </p:nvSpPr>
        <p:spPr/>
        <p:txBody>
          <a:bodyPr/>
          <a:lstStyle/>
          <a:p>
            <a:r>
              <a:rPr lang="en-US" dirty="0"/>
              <a:t>Neuroimaging in clinical research</a:t>
            </a:r>
          </a:p>
        </p:txBody>
      </p:sp>
    </p:spTree>
    <p:extLst>
      <p:ext uri="{BB962C8B-B14F-4D97-AF65-F5344CB8AC3E}">
        <p14:creationId xmlns:p14="http://schemas.microsoft.com/office/powerpoint/2010/main" val="13896247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0906BCF-C88C-AAD6-27DD-EE9E029E860D}"/>
              </a:ext>
            </a:extLst>
          </p:cNvPr>
          <p:cNvSpPr>
            <a:spLocks noGrp="1"/>
          </p:cNvSpPr>
          <p:nvPr>
            <p:ph type="body" idx="10"/>
          </p:nvPr>
        </p:nvSpPr>
        <p:spPr>
          <a:xfrm>
            <a:off x="425196" y="2185417"/>
            <a:ext cx="7804404" cy="3732425"/>
          </a:xfrm>
        </p:spPr>
        <p:txBody>
          <a:bodyPr/>
          <a:lstStyle/>
          <a:p>
            <a:pPr>
              <a:spcBef>
                <a:spcPts val="600"/>
              </a:spcBef>
            </a:pPr>
            <a:r>
              <a:rPr lang="en-US" sz="1800" dirty="0">
                <a:solidFill>
                  <a:srgbClr val="000C10"/>
                </a:solidFill>
                <a:latin typeface="Calibri" panose="020F0502020204030204" pitchFamily="34" charset="0"/>
              </a:rPr>
              <a:t>Therefore, a tool that provides contextualized data from the results of analysis of large scale imaging datasets would be greatly beneficial to clinical and translational researchers</a:t>
            </a:r>
          </a:p>
          <a:p>
            <a:pPr>
              <a:spcBef>
                <a:spcPts val="600"/>
              </a:spcBef>
            </a:pPr>
            <a:r>
              <a:rPr lang="en-US" sz="1800" dirty="0">
                <a:solidFill>
                  <a:srgbClr val="000C10"/>
                </a:solidFill>
                <a:latin typeface="Calibri" panose="020F0502020204030204" pitchFamily="34" charset="0"/>
              </a:rPr>
              <a:t>The CBI Neuroinformatics Platform Portal is intended to function as an online tool that researchers can access from anywhere where they can search through easy to understand neuroimaging metrics to use as data in pilot grants or generate new hypotheses</a:t>
            </a:r>
          </a:p>
        </p:txBody>
      </p:sp>
      <p:sp>
        <p:nvSpPr>
          <p:cNvPr id="3" name="Title 2">
            <a:extLst>
              <a:ext uri="{FF2B5EF4-FFF2-40B4-BE49-F238E27FC236}">
                <a16:creationId xmlns:a16="http://schemas.microsoft.com/office/drawing/2014/main" id="{B7E4EB13-B4D2-B00D-A636-117F170EE619}"/>
              </a:ext>
            </a:extLst>
          </p:cNvPr>
          <p:cNvSpPr>
            <a:spLocks noGrp="1"/>
          </p:cNvSpPr>
          <p:nvPr>
            <p:ph type="title"/>
          </p:nvPr>
        </p:nvSpPr>
        <p:spPr/>
        <p:txBody>
          <a:bodyPr>
            <a:normAutofit/>
          </a:bodyPr>
          <a:lstStyle/>
          <a:p>
            <a:r>
              <a:rPr lang="en-US" dirty="0"/>
              <a:t>CBI Neuroinformatics Platform Portal</a:t>
            </a:r>
          </a:p>
        </p:txBody>
      </p:sp>
    </p:spTree>
    <p:extLst>
      <p:ext uri="{BB962C8B-B14F-4D97-AF65-F5344CB8AC3E}">
        <p14:creationId xmlns:p14="http://schemas.microsoft.com/office/powerpoint/2010/main" val="40436129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0906BCF-C88C-AAD6-27DD-EE9E029E860D}"/>
              </a:ext>
            </a:extLst>
          </p:cNvPr>
          <p:cNvSpPr>
            <a:spLocks noGrp="1"/>
          </p:cNvSpPr>
          <p:nvPr>
            <p:ph type="body" idx="10"/>
          </p:nvPr>
        </p:nvSpPr>
        <p:spPr>
          <a:xfrm>
            <a:off x="425196" y="2185417"/>
            <a:ext cx="7804404" cy="3732425"/>
          </a:xfrm>
        </p:spPr>
        <p:txBody>
          <a:bodyPr/>
          <a:lstStyle/>
          <a:p>
            <a:pPr marL="38100" indent="0">
              <a:spcBef>
                <a:spcPts val="600"/>
              </a:spcBef>
              <a:buNone/>
            </a:pPr>
            <a:r>
              <a:rPr lang="en-US" sz="1800" dirty="0">
                <a:solidFill>
                  <a:srgbClr val="000C10"/>
                </a:solidFill>
                <a:latin typeface="Calibri" panose="020F0502020204030204" pitchFamily="34" charset="0"/>
              </a:rPr>
              <a:t>What is the CBI Neuroinformatics Portal?</a:t>
            </a:r>
          </a:p>
          <a:p>
            <a:pPr>
              <a:spcBef>
                <a:spcPts val="600"/>
              </a:spcBef>
            </a:pPr>
            <a:r>
              <a:rPr lang="en-US" sz="1600" dirty="0">
                <a:solidFill>
                  <a:srgbClr val="000C10"/>
                </a:solidFill>
                <a:latin typeface="Calibri" panose="020F0502020204030204" pitchFamily="34" charset="0"/>
              </a:rPr>
              <a:t>The CBI Neuroimaging Core has partnered with the Informatics Core to combine demographic and imaging data to produce predictive analytics that will speed the translation of research into practice.</a:t>
            </a:r>
          </a:p>
          <a:p>
            <a:pPr>
              <a:spcBef>
                <a:spcPts val="600"/>
              </a:spcBef>
            </a:pPr>
            <a:r>
              <a:rPr lang="en-US" sz="1600" dirty="0">
                <a:solidFill>
                  <a:srgbClr val="000C10"/>
                </a:solidFill>
                <a:latin typeface="Calibri" panose="020F0502020204030204" pitchFamily="34" charset="0"/>
              </a:rPr>
              <a:t>This data can be accessed through an online statistics portal aimed at clinical and translational researchers with little-to-no neuroimaging experience</a:t>
            </a:r>
          </a:p>
          <a:p>
            <a:pPr marL="38100" indent="0">
              <a:spcBef>
                <a:spcPts val="600"/>
              </a:spcBef>
              <a:buNone/>
            </a:pPr>
            <a:r>
              <a:rPr lang="en-US" sz="1800" dirty="0">
                <a:solidFill>
                  <a:srgbClr val="000C10"/>
                </a:solidFill>
                <a:latin typeface="Calibri" panose="020F0502020204030204" pitchFamily="34" charset="0"/>
              </a:rPr>
              <a:t>What can the CBI Neuroinformatics Portal do for me?</a:t>
            </a:r>
          </a:p>
          <a:p>
            <a:pPr>
              <a:spcBef>
                <a:spcPts val="600"/>
              </a:spcBef>
            </a:pPr>
            <a:r>
              <a:rPr lang="en-US" sz="1600" dirty="0">
                <a:solidFill>
                  <a:srgbClr val="000C10"/>
                </a:solidFill>
                <a:latin typeface="Calibri" panose="020F0502020204030204" pitchFamily="34" charset="0"/>
              </a:rPr>
              <a:t>The CBI Neuroinformatics Portal will draw from comprehensive datasets to provide clinical and translational researchers with contextualized data and statistics that are easy to comprehend without neuroimaging experience</a:t>
            </a:r>
          </a:p>
          <a:p>
            <a:pPr>
              <a:spcBef>
                <a:spcPts val="600"/>
              </a:spcBef>
            </a:pPr>
            <a:r>
              <a:rPr lang="en-US" sz="1600" dirty="0">
                <a:solidFill>
                  <a:srgbClr val="000C10"/>
                </a:solidFill>
                <a:latin typeface="Calibri" panose="020F0502020204030204" pitchFamily="34" charset="0"/>
              </a:rPr>
              <a:t>The data this portal generates may be used as pilot data for prospective study grants and to guide future research</a:t>
            </a:r>
          </a:p>
        </p:txBody>
      </p:sp>
      <p:sp>
        <p:nvSpPr>
          <p:cNvPr id="3" name="Title 2">
            <a:extLst>
              <a:ext uri="{FF2B5EF4-FFF2-40B4-BE49-F238E27FC236}">
                <a16:creationId xmlns:a16="http://schemas.microsoft.com/office/drawing/2014/main" id="{B7E4EB13-B4D2-B00D-A636-117F170EE619}"/>
              </a:ext>
            </a:extLst>
          </p:cNvPr>
          <p:cNvSpPr>
            <a:spLocks noGrp="1"/>
          </p:cNvSpPr>
          <p:nvPr>
            <p:ph type="title"/>
          </p:nvPr>
        </p:nvSpPr>
        <p:spPr/>
        <p:txBody>
          <a:bodyPr/>
          <a:lstStyle/>
          <a:p>
            <a:r>
              <a:rPr lang="en-US" dirty="0"/>
              <a:t>High-level overview</a:t>
            </a:r>
          </a:p>
        </p:txBody>
      </p:sp>
    </p:spTree>
    <p:extLst>
      <p:ext uri="{BB962C8B-B14F-4D97-AF65-F5344CB8AC3E}">
        <p14:creationId xmlns:p14="http://schemas.microsoft.com/office/powerpoint/2010/main" val="30565292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0906BCF-C88C-AAD6-27DD-EE9E029E860D}"/>
              </a:ext>
            </a:extLst>
          </p:cNvPr>
          <p:cNvSpPr>
            <a:spLocks noGrp="1"/>
          </p:cNvSpPr>
          <p:nvPr>
            <p:ph type="body" idx="10"/>
          </p:nvPr>
        </p:nvSpPr>
        <p:spPr>
          <a:xfrm>
            <a:off x="425196" y="2185417"/>
            <a:ext cx="7886700" cy="3732425"/>
          </a:xfrm>
        </p:spPr>
        <p:txBody>
          <a:bodyPr/>
          <a:lstStyle/>
          <a:p>
            <a:pPr marL="38100" indent="0">
              <a:spcBef>
                <a:spcPts val="1350"/>
              </a:spcBef>
              <a:buNone/>
            </a:pPr>
            <a:r>
              <a:rPr lang="en-US" sz="1800" b="1" dirty="0">
                <a:solidFill>
                  <a:srgbClr val="000C10"/>
                </a:solidFill>
                <a:latin typeface="Calibri" panose="020F0502020204030204" pitchFamily="34" charset="0"/>
              </a:rPr>
              <a:t>Clinical researcher 1</a:t>
            </a:r>
          </a:p>
          <a:p>
            <a:pPr marL="381000" indent="-342900">
              <a:spcBef>
                <a:spcPts val="1350"/>
              </a:spcBef>
              <a:buFont typeface="+mj-lt"/>
              <a:buAutoNum type="arabicPeriod"/>
            </a:pPr>
            <a:r>
              <a:rPr lang="en-US" sz="1800" dirty="0">
                <a:solidFill>
                  <a:srgbClr val="000C10"/>
                </a:solidFill>
                <a:latin typeface="Calibri" panose="020F0502020204030204" pitchFamily="34" charset="0"/>
              </a:rPr>
              <a:t>Wants to know whether thalamic volume is abnormally low post stroke</a:t>
            </a:r>
          </a:p>
          <a:p>
            <a:pPr marL="381000" indent="-342900">
              <a:spcBef>
                <a:spcPts val="1350"/>
              </a:spcBef>
              <a:buFont typeface="+mj-lt"/>
              <a:buAutoNum type="arabicPeriod"/>
            </a:pPr>
            <a:r>
              <a:rPr lang="en-US" sz="1800" dirty="0">
                <a:solidFill>
                  <a:srgbClr val="000C10"/>
                </a:solidFill>
                <a:latin typeface="Calibri" panose="020F0502020204030204" pitchFamily="34" charset="0"/>
              </a:rPr>
              <a:t>Logs into CBI Neuroinformatics Portal</a:t>
            </a:r>
          </a:p>
          <a:p>
            <a:pPr marL="381000" indent="-342900">
              <a:spcBef>
                <a:spcPts val="1350"/>
              </a:spcBef>
              <a:buFont typeface="+mj-lt"/>
              <a:buAutoNum type="arabicPeriod"/>
            </a:pPr>
            <a:r>
              <a:rPr lang="en-US" sz="1800" dirty="0">
                <a:solidFill>
                  <a:srgbClr val="000C10"/>
                </a:solidFill>
                <a:latin typeface="Calibri" panose="020F0502020204030204" pitchFamily="34" charset="0"/>
              </a:rPr>
              <a:t>Searches for all individuals with thalamic volumetry and prior stroke</a:t>
            </a:r>
          </a:p>
          <a:p>
            <a:pPr marL="381000" indent="-342900">
              <a:spcBef>
                <a:spcPts val="1350"/>
              </a:spcBef>
              <a:buFont typeface="+mj-lt"/>
              <a:buAutoNum type="arabicPeriod"/>
            </a:pPr>
            <a:r>
              <a:rPr lang="en-US" sz="1800" dirty="0">
                <a:solidFill>
                  <a:srgbClr val="000C10"/>
                </a:solidFill>
                <a:latin typeface="Calibri" panose="020F0502020204030204" pitchFamily="34" charset="0"/>
              </a:rPr>
              <a:t>The portal returns the mean and standard deviation of thalamic volume for post-stroke group</a:t>
            </a:r>
          </a:p>
          <a:p>
            <a:pPr marL="381000" indent="-342900">
              <a:spcBef>
                <a:spcPts val="1350"/>
              </a:spcBef>
              <a:buFont typeface="+mj-lt"/>
              <a:buAutoNum type="arabicPeriod"/>
            </a:pPr>
            <a:r>
              <a:rPr lang="en-US" sz="1800" dirty="0">
                <a:solidFill>
                  <a:srgbClr val="000C10"/>
                </a:solidFill>
                <a:latin typeface="Calibri" panose="020F0502020204030204" pitchFamily="34" charset="0"/>
              </a:rPr>
              <a:t>The portal also returns the mean and standard deviation of thalamic volume for normal controls in the dataset and performs a t-test to compare the two groups</a:t>
            </a:r>
          </a:p>
          <a:p>
            <a:pPr marL="381000" indent="-342900">
              <a:spcBef>
                <a:spcPts val="1350"/>
              </a:spcBef>
              <a:buFont typeface="+mj-lt"/>
              <a:buAutoNum type="arabicPeriod"/>
            </a:pPr>
            <a:r>
              <a:rPr lang="en-US" sz="1800" dirty="0">
                <a:solidFill>
                  <a:srgbClr val="000C10"/>
                </a:solidFill>
                <a:latin typeface="Calibri" panose="020F0502020204030204" pitchFamily="34" charset="0"/>
              </a:rPr>
              <a:t>The researcher can then use these results to guide future stroke research</a:t>
            </a:r>
          </a:p>
        </p:txBody>
      </p:sp>
      <p:sp>
        <p:nvSpPr>
          <p:cNvPr id="3" name="Title 2">
            <a:extLst>
              <a:ext uri="{FF2B5EF4-FFF2-40B4-BE49-F238E27FC236}">
                <a16:creationId xmlns:a16="http://schemas.microsoft.com/office/drawing/2014/main" id="{B7E4EB13-B4D2-B00D-A636-117F170EE619}"/>
              </a:ext>
            </a:extLst>
          </p:cNvPr>
          <p:cNvSpPr>
            <a:spLocks noGrp="1"/>
          </p:cNvSpPr>
          <p:nvPr>
            <p:ph type="title"/>
          </p:nvPr>
        </p:nvSpPr>
        <p:spPr/>
        <p:txBody>
          <a:bodyPr/>
          <a:lstStyle/>
          <a:p>
            <a:r>
              <a:rPr lang="en-US" dirty="0"/>
              <a:t>Use cases</a:t>
            </a:r>
          </a:p>
        </p:txBody>
      </p:sp>
    </p:spTree>
    <p:extLst>
      <p:ext uri="{BB962C8B-B14F-4D97-AF65-F5344CB8AC3E}">
        <p14:creationId xmlns:p14="http://schemas.microsoft.com/office/powerpoint/2010/main" val="11362040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0906BCF-C88C-AAD6-27DD-EE9E029E860D}"/>
              </a:ext>
            </a:extLst>
          </p:cNvPr>
          <p:cNvSpPr>
            <a:spLocks noGrp="1"/>
          </p:cNvSpPr>
          <p:nvPr>
            <p:ph type="body" idx="10"/>
          </p:nvPr>
        </p:nvSpPr>
        <p:spPr>
          <a:xfrm>
            <a:off x="425196" y="2185417"/>
            <a:ext cx="7886700" cy="3732425"/>
          </a:xfrm>
        </p:spPr>
        <p:txBody>
          <a:bodyPr/>
          <a:lstStyle/>
          <a:p>
            <a:pPr marL="38100" indent="0">
              <a:spcBef>
                <a:spcPts val="1350"/>
              </a:spcBef>
              <a:buNone/>
            </a:pPr>
            <a:r>
              <a:rPr lang="en-US" sz="1800" b="1" dirty="0">
                <a:solidFill>
                  <a:srgbClr val="000C10"/>
                </a:solidFill>
                <a:latin typeface="Calibri" panose="020F0502020204030204" pitchFamily="34" charset="0"/>
              </a:rPr>
              <a:t>Clinical researcher 2</a:t>
            </a:r>
          </a:p>
          <a:p>
            <a:pPr marL="381000" indent="-342900">
              <a:spcBef>
                <a:spcPts val="1350"/>
              </a:spcBef>
              <a:buFont typeface="+mj-lt"/>
              <a:buAutoNum type="arabicPeriod"/>
            </a:pPr>
            <a:r>
              <a:rPr lang="en-US" sz="1800" dirty="0">
                <a:solidFill>
                  <a:srgbClr val="000C10"/>
                </a:solidFill>
                <a:latin typeface="Calibri" panose="020F0502020204030204" pitchFamily="34" charset="0"/>
              </a:rPr>
              <a:t>Wants to compare a patient (53 year old female) with Relapsing Remitting MS to their peers</a:t>
            </a:r>
          </a:p>
          <a:p>
            <a:pPr marL="381000" indent="-342900">
              <a:spcBef>
                <a:spcPts val="1350"/>
              </a:spcBef>
              <a:buFont typeface="+mj-lt"/>
              <a:buAutoNum type="arabicPeriod"/>
            </a:pPr>
            <a:r>
              <a:rPr lang="en-US" sz="1800" dirty="0">
                <a:solidFill>
                  <a:srgbClr val="000C10"/>
                </a:solidFill>
                <a:latin typeface="Calibri" panose="020F0502020204030204" pitchFamily="34" charset="0"/>
              </a:rPr>
              <a:t>Logs into CBI Neuroinformatics Portal and searches for the patient</a:t>
            </a:r>
          </a:p>
          <a:p>
            <a:pPr marL="381000" indent="-342900">
              <a:spcBef>
                <a:spcPts val="1350"/>
              </a:spcBef>
              <a:buFont typeface="+mj-lt"/>
              <a:buAutoNum type="arabicPeriod"/>
            </a:pPr>
            <a:r>
              <a:rPr lang="en-US" sz="1800" dirty="0">
                <a:solidFill>
                  <a:srgbClr val="000C10"/>
                </a:solidFill>
                <a:latin typeface="Calibri" panose="020F0502020204030204" pitchFamily="34" charset="0"/>
              </a:rPr>
              <a:t>The portal compares the patient’s imaging metrics to other individuals of the same age, sex, disease phenotype, and clinical disability</a:t>
            </a:r>
          </a:p>
          <a:p>
            <a:pPr marL="381000" indent="-342900">
              <a:spcBef>
                <a:spcPts val="1350"/>
              </a:spcBef>
              <a:buFont typeface="+mj-lt"/>
              <a:buAutoNum type="arabicPeriod"/>
            </a:pPr>
            <a:r>
              <a:rPr lang="en-US" sz="1800" dirty="0">
                <a:solidFill>
                  <a:srgbClr val="000C10"/>
                </a:solidFill>
                <a:latin typeface="Calibri" panose="020F0502020204030204" pitchFamily="34" charset="0"/>
              </a:rPr>
              <a:t>The portal then estimates the patient’s percentile relative to other similar cases – i.e. “This patient is in the 90</a:t>
            </a:r>
            <a:r>
              <a:rPr lang="en-US" sz="1800" baseline="30000" dirty="0">
                <a:solidFill>
                  <a:srgbClr val="000C10"/>
                </a:solidFill>
                <a:latin typeface="Calibri" panose="020F0502020204030204" pitchFamily="34" charset="0"/>
              </a:rPr>
              <a:t>th</a:t>
            </a:r>
            <a:r>
              <a:rPr lang="en-US" sz="1800" dirty="0">
                <a:solidFill>
                  <a:srgbClr val="000C10"/>
                </a:solidFill>
                <a:latin typeface="Calibri" panose="020F0502020204030204" pitchFamily="34" charset="0"/>
              </a:rPr>
              <a:t> percentile of 53 year old females with Relapsing Remitting MS, based on this level of disability and these imaging metrics…”</a:t>
            </a:r>
          </a:p>
        </p:txBody>
      </p:sp>
      <p:sp>
        <p:nvSpPr>
          <p:cNvPr id="3" name="Title 2">
            <a:extLst>
              <a:ext uri="{FF2B5EF4-FFF2-40B4-BE49-F238E27FC236}">
                <a16:creationId xmlns:a16="http://schemas.microsoft.com/office/drawing/2014/main" id="{B7E4EB13-B4D2-B00D-A636-117F170EE619}"/>
              </a:ext>
            </a:extLst>
          </p:cNvPr>
          <p:cNvSpPr>
            <a:spLocks noGrp="1"/>
          </p:cNvSpPr>
          <p:nvPr>
            <p:ph type="title"/>
          </p:nvPr>
        </p:nvSpPr>
        <p:spPr/>
        <p:txBody>
          <a:bodyPr/>
          <a:lstStyle/>
          <a:p>
            <a:r>
              <a:rPr lang="en-US" dirty="0"/>
              <a:t>Use cases</a:t>
            </a:r>
          </a:p>
        </p:txBody>
      </p:sp>
    </p:spTree>
    <p:extLst>
      <p:ext uri="{BB962C8B-B14F-4D97-AF65-F5344CB8AC3E}">
        <p14:creationId xmlns:p14="http://schemas.microsoft.com/office/powerpoint/2010/main" val="9332774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0906BCF-C88C-AAD6-27DD-EE9E029E860D}"/>
              </a:ext>
            </a:extLst>
          </p:cNvPr>
          <p:cNvSpPr>
            <a:spLocks noGrp="1"/>
          </p:cNvSpPr>
          <p:nvPr>
            <p:ph type="body" idx="10"/>
          </p:nvPr>
        </p:nvSpPr>
        <p:spPr>
          <a:xfrm>
            <a:off x="425196" y="2185417"/>
            <a:ext cx="7886700" cy="3732425"/>
          </a:xfrm>
        </p:spPr>
        <p:txBody>
          <a:bodyPr/>
          <a:lstStyle/>
          <a:p>
            <a:pPr marL="38100" indent="0">
              <a:spcBef>
                <a:spcPts val="1350"/>
              </a:spcBef>
              <a:buNone/>
            </a:pPr>
            <a:r>
              <a:rPr lang="en-US" sz="1600" dirty="0">
                <a:solidFill>
                  <a:srgbClr val="000C10"/>
                </a:solidFill>
                <a:latin typeface="Calibri" panose="020F0502020204030204" pitchFamily="34" charset="0"/>
              </a:rPr>
              <a:t>The following slides show proof-of-concept images of features intended to be in the Portal. The Portal is under active development, and not all features are fully integrated. Additional features may be added or changed depending on feedback from the user survey.</a:t>
            </a:r>
          </a:p>
          <a:p>
            <a:pPr marL="381000" indent="-342900">
              <a:spcBef>
                <a:spcPts val="1350"/>
              </a:spcBef>
              <a:buFont typeface="+mj-lt"/>
              <a:buAutoNum type="arabicPeriod"/>
            </a:pPr>
            <a:r>
              <a:rPr lang="en-US" sz="1800" dirty="0">
                <a:solidFill>
                  <a:srgbClr val="000C10"/>
                </a:solidFill>
                <a:latin typeface="Calibri" panose="020F0502020204030204" pitchFamily="34" charset="0"/>
              </a:rPr>
              <a:t>Query all data pertaining to a specific brain region</a:t>
            </a:r>
          </a:p>
          <a:p>
            <a:pPr marL="381000" indent="-342900">
              <a:spcBef>
                <a:spcPts val="1350"/>
              </a:spcBef>
              <a:buFont typeface="+mj-lt"/>
              <a:buAutoNum type="arabicPeriod"/>
            </a:pPr>
            <a:r>
              <a:rPr lang="en-US" sz="1800" dirty="0">
                <a:solidFill>
                  <a:srgbClr val="000C10"/>
                </a:solidFill>
                <a:latin typeface="Calibri" panose="020F0502020204030204" pitchFamily="34" charset="0"/>
              </a:rPr>
              <a:t>Measure the correlation between different imaging metrics and demographic data</a:t>
            </a:r>
          </a:p>
          <a:p>
            <a:pPr marL="381000" indent="-342900">
              <a:spcBef>
                <a:spcPts val="1350"/>
              </a:spcBef>
              <a:buFont typeface="+mj-lt"/>
              <a:buAutoNum type="arabicPeriod"/>
            </a:pPr>
            <a:r>
              <a:rPr lang="en-US" sz="1800" dirty="0">
                <a:solidFill>
                  <a:srgbClr val="000C10"/>
                </a:solidFill>
                <a:latin typeface="Calibri" panose="020F0502020204030204" pitchFamily="34" charset="0"/>
              </a:rPr>
              <a:t>Estimate the percentile a specific subject falls into relative to peers with similar imaging metrics and demographic data</a:t>
            </a:r>
          </a:p>
        </p:txBody>
      </p:sp>
      <p:sp>
        <p:nvSpPr>
          <p:cNvPr id="3" name="Title 2">
            <a:extLst>
              <a:ext uri="{FF2B5EF4-FFF2-40B4-BE49-F238E27FC236}">
                <a16:creationId xmlns:a16="http://schemas.microsoft.com/office/drawing/2014/main" id="{B7E4EB13-B4D2-B00D-A636-117F170EE619}"/>
              </a:ext>
            </a:extLst>
          </p:cNvPr>
          <p:cNvSpPr>
            <a:spLocks noGrp="1"/>
          </p:cNvSpPr>
          <p:nvPr>
            <p:ph type="title"/>
          </p:nvPr>
        </p:nvSpPr>
        <p:spPr/>
        <p:txBody>
          <a:bodyPr/>
          <a:lstStyle/>
          <a:p>
            <a:r>
              <a:rPr lang="en-US" dirty="0"/>
              <a:t>Planned features</a:t>
            </a:r>
          </a:p>
        </p:txBody>
      </p:sp>
    </p:spTree>
    <p:extLst>
      <p:ext uri="{BB962C8B-B14F-4D97-AF65-F5344CB8AC3E}">
        <p14:creationId xmlns:p14="http://schemas.microsoft.com/office/powerpoint/2010/main" val="36521561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EFA57CF-D822-4C81-039B-EB9714EA87EB}"/>
              </a:ext>
            </a:extLst>
          </p:cNvPr>
          <p:cNvSpPr>
            <a:spLocks noGrp="1"/>
          </p:cNvSpPr>
          <p:nvPr>
            <p:ph type="title"/>
          </p:nvPr>
        </p:nvSpPr>
        <p:spPr>
          <a:xfrm>
            <a:off x="628649" y="816304"/>
            <a:ext cx="7886700" cy="716084"/>
          </a:xfrm>
        </p:spPr>
        <p:txBody>
          <a:bodyPr>
            <a:normAutofit/>
          </a:bodyPr>
          <a:lstStyle/>
          <a:p>
            <a:r>
              <a:rPr lang="en-US" dirty="0"/>
              <a:t>Find data about specific regions within the brain</a:t>
            </a:r>
          </a:p>
        </p:txBody>
      </p:sp>
      <p:pic>
        <p:nvPicPr>
          <p:cNvPr id="5" name="Picture 4">
            <a:extLst>
              <a:ext uri="{FF2B5EF4-FFF2-40B4-BE49-F238E27FC236}">
                <a16:creationId xmlns:a16="http://schemas.microsoft.com/office/drawing/2014/main" id="{D186292B-6715-25EE-6A60-5BA71049E115}"/>
              </a:ext>
            </a:extLst>
          </p:cNvPr>
          <p:cNvPicPr>
            <a:picLocks noChangeAspect="1"/>
          </p:cNvPicPr>
          <p:nvPr/>
        </p:nvPicPr>
        <p:blipFill>
          <a:blip r:embed="rId2"/>
          <a:stretch>
            <a:fillRect/>
          </a:stretch>
        </p:blipFill>
        <p:spPr>
          <a:xfrm>
            <a:off x="164186" y="1532388"/>
            <a:ext cx="5746607" cy="5238724"/>
          </a:xfrm>
          <a:prstGeom prst="rect">
            <a:avLst/>
          </a:prstGeom>
        </p:spPr>
      </p:pic>
      <p:sp>
        <p:nvSpPr>
          <p:cNvPr id="6" name="TextBox 5">
            <a:extLst>
              <a:ext uri="{FF2B5EF4-FFF2-40B4-BE49-F238E27FC236}">
                <a16:creationId xmlns:a16="http://schemas.microsoft.com/office/drawing/2014/main" id="{AF559988-6CB0-5CA8-5274-BA5E9ADBC160}"/>
              </a:ext>
            </a:extLst>
          </p:cNvPr>
          <p:cNvSpPr txBox="1"/>
          <p:nvPr/>
        </p:nvSpPr>
        <p:spPr>
          <a:xfrm>
            <a:off x="6074978" y="1532388"/>
            <a:ext cx="2904833" cy="4093428"/>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US" sz="1600" dirty="0"/>
              <a:t>Users can select from a list of nearly 100 brain regions to query every metric pertaining to that region in the database. </a:t>
            </a:r>
          </a:p>
          <a:p>
            <a:pPr marL="285750" indent="-285750">
              <a:spcBef>
                <a:spcPts val="600"/>
              </a:spcBef>
              <a:buFont typeface="Arial" panose="020B0604020202020204" pitchFamily="34" charset="0"/>
              <a:buChar char="•"/>
            </a:pPr>
            <a:r>
              <a:rPr lang="en-US" sz="1600" dirty="0"/>
              <a:t>Users can also select subsets of the database, such as only subjects within a specific age range or disease group.</a:t>
            </a:r>
          </a:p>
          <a:p>
            <a:pPr marL="285750" indent="-285750">
              <a:spcBef>
                <a:spcPts val="600"/>
              </a:spcBef>
              <a:buFont typeface="Arial" panose="020B0604020202020204" pitchFamily="34" charset="0"/>
              <a:buChar char="•"/>
            </a:pPr>
            <a:r>
              <a:rPr lang="en-US" sz="1600" dirty="0"/>
              <a:t>The portal can provide visualizations of the distribution of queried data, as well as some brief descriptive statistics.</a:t>
            </a:r>
          </a:p>
        </p:txBody>
      </p:sp>
    </p:spTree>
    <p:extLst>
      <p:ext uri="{BB962C8B-B14F-4D97-AF65-F5344CB8AC3E}">
        <p14:creationId xmlns:p14="http://schemas.microsoft.com/office/powerpoint/2010/main" val="6491276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EFA57CF-D822-4C81-039B-EB9714EA87EB}"/>
              </a:ext>
            </a:extLst>
          </p:cNvPr>
          <p:cNvSpPr>
            <a:spLocks noGrp="1"/>
          </p:cNvSpPr>
          <p:nvPr>
            <p:ph type="title"/>
          </p:nvPr>
        </p:nvSpPr>
        <p:spPr>
          <a:xfrm>
            <a:off x="628649" y="816304"/>
            <a:ext cx="7886700" cy="716084"/>
          </a:xfrm>
        </p:spPr>
        <p:txBody>
          <a:bodyPr>
            <a:normAutofit fontScale="90000"/>
          </a:bodyPr>
          <a:lstStyle/>
          <a:p>
            <a:r>
              <a:rPr lang="en-US" dirty="0"/>
              <a:t>See the correlation between imaging metrics and demographic data</a:t>
            </a:r>
          </a:p>
        </p:txBody>
      </p:sp>
      <p:pic>
        <p:nvPicPr>
          <p:cNvPr id="5" name="Picture 4">
            <a:extLst>
              <a:ext uri="{FF2B5EF4-FFF2-40B4-BE49-F238E27FC236}">
                <a16:creationId xmlns:a16="http://schemas.microsoft.com/office/drawing/2014/main" id="{D186292B-6715-25EE-6A60-5BA71049E115}"/>
              </a:ext>
            </a:extLst>
          </p:cNvPr>
          <p:cNvPicPr>
            <a:picLocks noChangeAspect="1"/>
          </p:cNvPicPr>
          <p:nvPr/>
        </p:nvPicPr>
        <p:blipFill>
          <a:blip r:embed="rId2"/>
          <a:srcRect/>
          <a:stretch/>
        </p:blipFill>
        <p:spPr>
          <a:xfrm>
            <a:off x="164186" y="1532388"/>
            <a:ext cx="5746607" cy="5238723"/>
          </a:xfrm>
          <a:prstGeom prst="rect">
            <a:avLst/>
          </a:prstGeom>
        </p:spPr>
      </p:pic>
      <p:sp>
        <p:nvSpPr>
          <p:cNvPr id="6" name="TextBox 5">
            <a:extLst>
              <a:ext uri="{FF2B5EF4-FFF2-40B4-BE49-F238E27FC236}">
                <a16:creationId xmlns:a16="http://schemas.microsoft.com/office/drawing/2014/main" id="{AF559988-6CB0-5CA8-5274-BA5E9ADBC160}"/>
              </a:ext>
            </a:extLst>
          </p:cNvPr>
          <p:cNvSpPr txBox="1"/>
          <p:nvPr/>
        </p:nvSpPr>
        <p:spPr>
          <a:xfrm>
            <a:off x="6074978" y="1532388"/>
            <a:ext cx="2904833" cy="3693319"/>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US" sz="1600" dirty="0"/>
              <a:t>Users can select multiple imaging metrics and demographic data to observe the correlation between them.</a:t>
            </a:r>
          </a:p>
          <a:p>
            <a:pPr marL="285750" indent="-285750">
              <a:spcBef>
                <a:spcPts val="600"/>
              </a:spcBef>
              <a:buFont typeface="Arial" panose="020B0604020202020204" pitchFamily="34" charset="0"/>
              <a:buChar char="•"/>
            </a:pPr>
            <a:r>
              <a:rPr lang="en-US" sz="1600" dirty="0"/>
              <a:t>Users can limit the data used to compete the correlations to specific age ranges or disease groups.</a:t>
            </a:r>
          </a:p>
          <a:p>
            <a:pPr marL="285750" indent="-285750">
              <a:spcBef>
                <a:spcPts val="600"/>
              </a:spcBef>
              <a:buFont typeface="Arial" panose="020B0604020202020204" pitchFamily="34" charset="0"/>
              <a:buChar char="•"/>
            </a:pPr>
            <a:r>
              <a:rPr lang="en-US" sz="1600" dirty="0"/>
              <a:t>The portal can provide visualizations of the correlation and some simple statistics (e.g. Pearson R, p value, etc.).</a:t>
            </a:r>
          </a:p>
        </p:txBody>
      </p:sp>
    </p:spTree>
    <p:extLst>
      <p:ext uri="{BB962C8B-B14F-4D97-AF65-F5344CB8AC3E}">
        <p14:creationId xmlns:p14="http://schemas.microsoft.com/office/powerpoint/2010/main" val="3904601641"/>
      </p:ext>
    </p:extLst>
  </p:cSld>
  <p:clrMapOvr>
    <a:masterClrMapping/>
  </p:clrMapOvr>
</p:sld>
</file>

<file path=ppt/theme/theme1.xml><?xml version="1.0" encoding="utf-8"?>
<a:theme xmlns:a="http://schemas.openxmlformats.org/drawingml/2006/main" name="UB Powerpoint Template">
  <a:themeElements>
    <a:clrScheme name="UB Color Palette">
      <a:dk1>
        <a:srgbClr val="666666"/>
      </a:dk1>
      <a:lt1>
        <a:srgbClr val="FFFFFF"/>
      </a:lt1>
      <a:dk2>
        <a:srgbClr val="005BBB"/>
      </a:dk2>
      <a:lt2>
        <a:srgbClr val="FFFFFF"/>
      </a:lt2>
      <a:accent1>
        <a:srgbClr val="005BBB"/>
      </a:accent1>
      <a:accent2>
        <a:srgbClr val="41B6E6"/>
      </a:accent2>
      <a:accent3>
        <a:srgbClr val="E56D54"/>
      </a:accent3>
      <a:accent4>
        <a:srgbClr val="666666"/>
      </a:accent4>
      <a:accent5>
        <a:srgbClr val="007681"/>
      </a:accent5>
      <a:accent6>
        <a:srgbClr val="003E51"/>
      </a:accent6>
      <a:hlink>
        <a:srgbClr val="186BB7"/>
      </a:hlink>
      <a:folHlink>
        <a:srgbClr val="D86A4E"/>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owerpoint_Template_WIDE" id="{320877F5-9057-5044-9670-55C377C33490}" vid="{043CC7DF-15AC-0F49-A0D1-304573C219B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10960</TotalTime>
  <Words>759</Words>
  <Application>Microsoft Macintosh PowerPoint</Application>
  <PresentationFormat>On-screen Show (4:3)</PresentationFormat>
  <Paragraphs>48</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Georgia</vt:lpstr>
      <vt:lpstr>LucidaGrande</vt:lpstr>
      <vt:lpstr>UB Powerpoint Template</vt:lpstr>
      <vt:lpstr>CBI Neuroinformatics Platform Portal</vt:lpstr>
      <vt:lpstr>Neuroimaging in clinical research</vt:lpstr>
      <vt:lpstr>CBI Neuroinformatics Platform Portal</vt:lpstr>
      <vt:lpstr>High-level overview</vt:lpstr>
      <vt:lpstr>Use cases</vt:lpstr>
      <vt:lpstr>Use cases</vt:lpstr>
      <vt:lpstr>Planned features</vt:lpstr>
      <vt:lpstr>Find data about specific regions within the brain</vt:lpstr>
      <vt:lpstr>See the correlation between imaging metrics and demographic data</vt:lpstr>
      <vt:lpstr>Estimate the percentile of a subject accounting for imaging metrics and demographic data</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UB Powerpoint Template</dc:title>
  <dc:subject/>
  <dc:creator>Microsoft Office User</dc:creator>
  <cp:keywords/>
  <dc:description/>
  <cp:lastModifiedBy>Alexander Bartnik</cp:lastModifiedBy>
  <cp:revision>393</cp:revision>
  <cp:lastPrinted>2015-10-19T19:01:41Z</cp:lastPrinted>
  <dcterms:created xsi:type="dcterms:W3CDTF">2016-06-28T14:05:07Z</dcterms:created>
  <dcterms:modified xsi:type="dcterms:W3CDTF">2022-07-26T20:05:31Z</dcterms:modified>
  <cp:category/>
</cp:coreProperties>
</file>