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7"/>
  </p:notesMasterIdLst>
  <p:handoutMasterIdLst>
    <p:handoutMasterId r:id="rId8"/>
  </p:handoutMasterIdLst>
  <p:sldIdLst>
    <p:sldId id="292" r:id="rId2"/>
    <p:sldId id="294" r:id="rId3"/>
    <p:sldId id="303" r:id="rId4"/>
    <p:sldId id="304" r:id="rId5"/>
    <p:sldId id="302" r:id="rId6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383"/>
    <a:srgbClr val="666666"/>
    <a:srgbClr val="005BBB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95898"/>
  </p:normalViewPr>
  <p:slideViewPr>
    <p:cSldViewPr snapToGrid="0" snapToObjects="1">
      <p:cViewPr varScale="1">
        <p:scale>
          <a:sx n="68" d="100"/>
          <a:sy n="68" d="100"/>
        </p:scale>
        <p:origin x="78" y="174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10/22/2019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6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1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6046265"/>
            <a:ext cx="4650699" cy="34491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21146"/>
            <a:ext cx="4800600" cy="3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" y="0"/>
            <a:ext cx="1218895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21146"/>
            <a:ext cx="4800600" cy="3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1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ts val="23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 smtClean="0">
                <a:latin typeface="Arial" charset="0"/>
              </a:rPr>
              <a:t>‘-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21146"/>
            <a:ext cx="4800600" cy="3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4" r:id="rId2"/>
    <p:sldLayoutId id="2147483905" r:id="rId3"/>
    <p:sldLayoutId id="2147483895" r:id="rId4"/>
    <p:sldLayoutId id="2147483897" r:id="rId5"/>
    <p:sldLayoutId id="2147483907" r:id="rId6"/>
    <p:sldLayoutId id="2147483898" r:id="rId7"/>
    <p:sldLayoutId id="2147483900" r:id="rId8"/>
    <p:sldLayoutId id="2147483906" r:id="rId9"/>
    <p:sldLayoutId id="214748390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ffalo.edu/content/www/ubinfosource/authenticated-pw/getting-started/chpwdonlin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uffalo.edu/content/www/ubinfosource/authenticated-pw/getting-started/how2connect/ntin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InfoSource</a:t>
            </a:r>
            <a:r>
              <a:rPr lang="en-US" dirty="0" smtClean="0"/>
              <a:t> Migration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667970"/>
            <a:ext cx="11326278" cy="37904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Migrate existing </a:t>
            </a:r>
            <a:r>
              <a:rPr lang="en-US" dirty="0" err="1" smtClean="0"/>
              <a:t>Infosource</a:t>
            </a:r>
            <a:r>
              <a:rPr lang="en-US" dirty="0" smtClean="0"/>
              <a:t> Database to new </a:t>
            </a:r>
            <a:r>
              <a:rPr lang="en-US" dirty="0"/>
              <a:t>physical hardware (Oracle Real Application Cluster </a:t>
            </a:r>
            <a:r>
              <a:rPr lang="en-US" dirty="0" smtClean="0"/>
              <a:t>- RAC)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Upgrade Oracle database version from 11.2 to 12.2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/>
              <a:t>addresses a number of supportability / security-based issues and keeps us in line with software / hardware lifecycle management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 of a larger project to move over 30 Enterprise Oracle Databases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Migration </a:t>
            </a:r>
            <a:r>
              <a:rPr lang="en-US" dirty="0"/>
              <a:t>includes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/>
              <a:t>Endian conversion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/>
              <a:t>Character set update (Unicode </a:t>
            </a:r>
            <a:r>
              <a:rPr lang="en-US" dirty="0" smtClean="0"/>
              <a:t>AL32UTF8)</a:t>
            </a:r>
            <a:endParaRPr lang="en-US" dirty="0"/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/>
              <a:t>Enabling of </a:t>
            </a:r>
            <a:r>
              <a:rPr lang="en-US" dirty="0" smtClean="0"/>
              <a:t>encryption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allow us to: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/>
              <a:t>Retire legacy hardware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/>
              <a:t>Stay on a supported version or Oracle </a:t>
            </a:r>
            <a:r>
              <a:rPr lang="en-US" dirty="0" smtClean="0"/>
              <a:t>Database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/>
              <a:t>Address some security concerns</a:t>
            </a:r>
          </a:p>
          <a:p>
            <a:pPr lvl="1"/>
            <a:endParaRPr lang="en-US" dirty="0"/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16598"/>
            <a:ext cx="10515600" cy="716084"/>
          </a:xfrm>
        </p:spPr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5267" y="1516472"/>
            <a:ext cx="11326278" cy="37904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UBIT has begun provisioning and technical migration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April to Mid May - Internal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Mid May – Mid June - </a:t>
            </a:r>
            <a:r>
              <a:rPr lang="en-US" dirty="0" err="1" smtClean="0"/>
              <a:t>Infosource</a:t>
            </a:r>
            <a:r>
              <a:rPr lang="en-US" dirty="0" smtClean="0"/>
              <a:t> users will be given access to development environment for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Production migration scheduled for </a:t>
            </a:r>
            <a:r>
              <a:rPr lang="en-US" b="1" dirty="0" smtClean="0"/>
              <a:t>August 3</a:t>
            </a:r>
            <a:r>
              <a:rPr lang="en-US" b="1" baseline="30000" dirty="0" smtClean="0"/>
              <a:t>rd</a:t>
            </a:r>
            <a:r>
              <a:rPr lang="en-US" b="1" dirty="0" smtClean="0"/>
              <a:t> – 4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00388"/>
            <a:ext cx="10515600" cy="716084"/>
          </a:xfrm>
        </p:spPr>
        <p:txBody>
          <a:bodyPr/>
          <a:lstStyle/>
          <a:p>
            <a:r>
              <a:rPr lang="en-US" dirty="0" smtClean="0"/>
              <a:t>Timeline and 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5267" y="1516472"/>
            <a:ext cx="11326278" cy="37904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Update </a:t>
            </a:r>
            <a:r>
              <a:rPr lang="en-US" dirty="0" err="1" smtClean="0"/>
              <a:t>Infosource</a:t>
            </a:r>
            <a:r>
              <a:rPr lang="en-US" dirty="0" smtClean="0"/>
              <a:t> database </a:t>
            </a:r>
            <a:r>
              <a:rPr lang="en-US" dirty="0"/>
              <a:t>passwords </a:t>
            </a:r>
            <a:r>
              <a:rPr lang="en-US" dirty="0" smtClean="0"/>
              <a:t>(if </a:t>
            </a:r>
            <a:r>
              <a:rPr lang="en-US" dirty="0"/>
              <a:t>they have not been updated in the past </a:t>
            </a:r>
            <a:r>
              <a:rPr lang="en-US" dirty="0" smtClean="0"/>
              <a:t>year).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www.buffalo.edu/content/www/ubinfosource/authenticated-pw/getting-started/chpwdonline.html</a:t>
            </a:r>
            <a:endParaRPr lang="en-US" dirty="0"/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newer database version will not work with passwords created with older versions of Oracle. In addition, it’s a good security practice!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Ensure DB client is at least at version 11.2.0.4 or higher (certified versions). 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Install </a:t>
            </a:r>
            <a:r>
              <a:rPr lang="en-US" dirty="0"/>
              <a:t>instructions and version information can be </a:t>
            </a:r>
            <a:r>
              <a:rPr lang="en-US" dirty="0" smtClean="0"/>
              <a:t>found at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://www.buffalo.edu/content/www/ubinfosource/authenticated-pw/getting-started/how2connect/ntins.html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</a:t>
            </a:r>
            <a:r>
              <a:rPr lang="en-US" dirty="0"/>
              <a:t>sure you’re using an updated </a:t>
            </a:r>
            <a:r>
              <a:rPr lang="en-US" dirty="0" err="1"/>
              <a:t>TNSNames.ora</a:t>
            </a:r>
            <a:r>
              <a:rPr lang="en-US" dirty="0"/>
              <a:t> file as given </a:t>
            </a:r>
            <a:r>
              <a:rPr lang="en-US" dirty="0" smtClean="0"/>
              <a:t>at: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www.buffalo.edu/content/www/ubinfosource/authenticated-pw/getting-started/how2connect/ntins.html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00388"/>
            <a:ext cx="10515600" cy="716084"/>
          </a:xfrm>
        </p:spPr>
        <p:txBody>
          <a:bodyPr/>
          <a:lstStyle/>
          <a:p>
            <a:r>
              <a:rPr lang="en-US" dirty="0" smtClean="0"/>
              <a:t>What Users and Administrators Need to do 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158430"/>
            <a:ext cx="12192000" cy="7160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humorous image of a cat raising his hand" title="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09" y="2065129"/>
            <a:ext cx="3467843" cy="47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5389"/>
      </p:ext>
    </p:extLst>
  </p:cSld>
  <p:clrMapOvr>
    <a:masterClrMapping/>
  </p:clrMapOvr>
</p:sld>
</file>

<file path=ppt/theme/theme1.xml><?xml version="1.0" encoding="utf-8"?>
<a:theme xmlns:a="http://schemas.openxmlformats.org/drawingml/2006/main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Words>237</Words>
  <Application>Microsoft Office PowerPoint</Application>
  <PresentationFormat>Widescreen</PresentationFormat>
  <Paragraphs>32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Georgia</vt:lpstr>
      <vt:lpstr>LucidaGrande</vt:lpstr>
      <vt:lpstr>UB Powerpoint Template</vt:lpstr>
      <vt:lpstr>InfoSource Migration</vt:lpstr>
      <vt:lpstr>Project Scope</vt:lpstr>
      <vt:lpstr>Timeline and Milestones</vt:lpstr>
      <vt:lpstr>What Users and Administrators Need to do Now.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InfoSource Migration</dc:title>
  <dc:subject/>
  <dc:creator>Microsoft Office User</dc:creator>
  <cp:keywords>InfoSource</cp:keywords>
  <dc:description/>
  <cp:lastModifiedBy>Priester, Valerie</cp:lastModifiedBy>
  <cp:revision>182</cp:revision>
  <cp:lastPrinted>2015-10-19T19:01:41Z</cp:lastPrinted>
  <dcterms:created xsi:type="dcterms:W3CDTF">2016-06-28T14:05:07Z</dcterms:created>
  <dcterms:modified xsi:type="dcterms:W3CDTF">2019-10-22T19:53:33Z</dcterms:modified>
  <cp:category/>
</cp:coreProperties>
</file>