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3"/>
  </p:notesMasterIdLst>
  <p:handoutMasterIdLst>
    <p:handoutMasterId r:id="rId14"/>
  </p:handoutMasterIdLst>
  <p:sldIdLst>
    <p:sldId id="321" r:id="rId2"/>
    <p:sldId id="320" r:id="rId3"/>
    <p:sldId id="334" r:id="rId4"/>
    <p:sldId id="335" r:id="rId5"/>
    <p:sldId id="336" r:id="rId6"/>
    <p:sldId id="337" r:id="rId7"/>
    <p:sldId id="338" r:id="rId8"/>
    <p:sldId id="328" r:id="rId9"/>
    <p:sldId id="339" r:id="rId10"/>
    <p:sldId id="340" r:id="rId11"/>
    <p:sldId id="332" r:id="rId1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Cooper" initials="B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B1"/>
    <a:srgbClr val="828383"/>
    <a:srgbClr val="005BBB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402" autoAdjust="0"/>
  </p:normalViewPr>
  <p:slideViewPr>
    <p:cSldViewPr snapToGrid="0" snapToObjects="1">
      <p:cViewPr varScale="1">
        <p:scale>
          <a:sx n="109" d="100"/>
          <a:sy n="109" d="100"/>
        </p:scale>
        <p:origin x="1056" y="96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7/25/2019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88950" cy="685799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699" y="1143001"/>
            <a:ext cx="6718301" cy="28552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473699" y="3998296"/>
            <a:ext cx="3429001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02701" y="3998296"/>
            <a:ext cx="3289300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143001"/>
            <a:ext cx="121920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7999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700" y="11430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626100" y="12954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0" cy="685799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255504" y="6240989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895" r:id="rId5"/>
    <p:sldLayoutId id="2147483897" r:id="rId6"/>
    <p:sldLayoutId id="2147483907" r:id="rId7"/>
    <p:sldLayoutId id="2147483898" r:id="rId8"/>
    <p:sldLayoutId id="2147483900" r:id="rId9"/>
    <p:sldLayoutId id="2147483906" r:id="rId10"/>
    <p:sldLayoutId id="21474839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ubit/service-guides/teaching-technology/teaching-services-for-faculty/panopto/instructions.html" TargetMode="External"/><Relationship Id="rId2" Type="http://schemas.openxmlformats.org/officeDocument/2006/relationships/hyperlink" Target="http://www.buffalo.edu/ubit/service-guides/teaching-technology/teaching-services-for-faculty/panopto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ffalo.edu/ubit/service-guides/teaching-technology/teaching-services-for-faculty/classroom-and-event-recording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382" y="14145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More"/>
              </a:rPr>
              <a:t>Recording </a:t>
            </a:r>
            <a:r>
              <a:rPr lang="en-US" sz="5400" dirty="0" smtClean="0">
                <a:solidFill>
                  <a:srgbClr val="000000"/>
                </a:solidFill>
                <a:latin typeface="More"/>
              </a:rPr>
              <a:t>with</a:t>
            </a:r>
            <a:endParaRPr lang="en-US" sz="5400" dirty="0">
              <a:solidFill>
                <a:srgbClr val="000000"/>
              </a:solidFill>
              <a:latin typeface="More"/>
            </a:endParaRPr>
          </a:p>
        </p:txBody>
      </p:sp>
      <p:pic>
        <p:nvPicPr>
          <p:cNvPr id="3" name="Picture 2" descr="Panopto " title="Panop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82" y="2483087"/>
            <a:ext cx="3238965" cy="807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382" y="4144161"/>
            <a:ext cx="3183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David Shurtleff</a:t>
            </a: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dls29@buffalo.edu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7301" y="2425187"/>
            <a:ext cx="2042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More"/>
              </a:rPr>
              <a:t>Q &amp; A</a:t>
            </a:r>
            <a:endParaRPr lang="en-US" sz="5400" dirty="0">
              <a:solidFill>
                <a:srgbClr val="000000"/>
              </a:solidFill>
              <a:latin typeface="More"/>
            </a:endParaRPr>
          </a:p>
        </p:txBody>
      </p:sp>
    </p:spTree>
    <p:extLst>
      <p:ext uri="{BB962C8B-B14F-4D97-AF65-F5344CB8AC3E}">
        <p14:creationId xmlns:p14="http://schemas.microsoft.com/office/powerpoint/2010/main" val="11645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66" y="1186297"/>
            <a:ext cx="10515600" cy="7160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I 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78925" y="2825087"/>
            <a:ext cx="345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hlinkClick r:id="rId2"/>
              </a:rPr>
              <a:t>Recording with Panopto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3492" y="4198581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hlinkClick r:id="rId3"/>
              </a:rPr>
              <a:t>Step</a:t>
            </a:r>
            <a:r>
              <a:rPr lang="en-US" dirty="0">
                <a:hlinkClick r:id="rId3"/>
              </a:rPr>
              <a:t> </a:t>
            </a:r>
            <a:r>
              <a:rPr lang="en-US" sz="2400" dirty="0">
                <a:solidFill>
                  <a:schemeClr val="tx2"/>
                </a:solidFill>
                <a:hlinkClick r:id="rId3"/>
              </a:rPr>
              <a:t>by Step Instructions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iction of a person standing next to a giant question mark" title="ques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78" y="2185166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543" y="5042666"/>
            <a:ext cx="3737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David Shurtleff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dls29@buffalo.edu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110" y="2011619"/>
            <a:ext cx="10515600" cy="7160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 Quick Panopto Statistics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75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110" y="1793255"/>
            <a:ext cx="10515600" cy="7160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 Quick Panopto Statistics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2509339"/>
            <a:ext cx="8952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48 Classrooms equipped with Panopto Recording Devices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41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110" y="1793255"/>
            <a:ext cx="10515600" cy="7160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 Quick Panopto Statistics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2509339"/>
            <a:ext cx="8952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48 Classrooms equipped with Panopto Recording Devices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Currently there are 16,837 videos on the Panopto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48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110" y="1793255"/>
            <a:ext cx="10515600" cy="7160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 Quick Panopto Statistics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2509339"/>
            <a:ext cx="8952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48 Classrooms equipped with Panopto Recording Devices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Currently there are 16,837 videos on the Panopto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145,758 minutes of video were viewed on September 27th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0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110" y="1793255"/>
            <a:ext cx="10515600" cy="7160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 Quick Panopto Statistics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2480194"/>
            <a:ext cx="8952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48 Classrooms equipped with Panopto Recording Devices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Currently there are 16,837 videos on the Panopto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145,758 minutes of video were viewed on September 27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Spring 18 semester we averaged 24,000 views a month</a:t>
            </a: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6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110" y="1793255"/>
            <a:ext cx="10515600" cy="7160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 Quick Panopto Statistics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00752" y="2509339"/>
            <a:ext cx="8952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48 Classrooms equipped with Panopto Recording Devices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Currently there are 16,837 videos on the Panopto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145,758 minutes of video were viewed on September 27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Spring 18 semester we averaged 24,000 views a month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First month of the fall semester we had 40,000 views</a:t>
            </a: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2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66" y="1186297"/>
            <a:ext cx="10515600" cy="7160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I Request a recording in the classroom?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11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66" y="1186297"/>
            <a:ext cx="10515600" cy="7160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I Request a recording in the classroom?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56743" y="2936627"/>
            <a:ext cx="521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hlinkClick r:id="rId2"/>
              </a:rPr>
              <a:t>UBIT Classroom Recording Page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7158</TotalTime>
  <Words>198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Georgia</vt:lpstr>
      <vt:lpstr>LucidaGrande</vt:lpstr>
      <vt:lpstr>More</vt:lpstr>
      <vt:lpstr>UB Powerpoint Template</vt:lpstr>
      <vt:lpstr>PowerPoint Presentation</vt:lpstr>
      <vt:lpstr>5 Quick Panopto Statistics</vt:lpstr>
      <vt:lpstr>5 Quick Panopto Statistics</vt:lpstr>
      <vt:lpstr>5 Quick Panopto Statistics</vt:lpstr>
      <vt:lpstr>5 Quick Panopto Statistics</vt:lpstr>
      <vt:lpstr>5 Quick Panopto Statistics</vt:lpstr>
      <vt:lpstr>5 Quick Panopto Statistics</vt:lpstr>
      <vt:lpstr>How do I Request a recording in the classroom?</vt:lpstr>
      <vt:lpstr>How do I Request a recording in the classroom?</vt:lpstr>
      <vt:lpstr>How do I ?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with Panopto - Faculty Town Hall October 2018</dc:title>
  <dc:subject/>
  <dc:creator>Microsoft Office User</dc:creator>
  <cp:keywords>panopto, recording</cp:keywords>
  <dc:description/>
  <cp:lastModifiedBy>Priester, Valerie</cp:lastModifiedBy>
  <cp:revision>290</cp:revision>
  <cp:lastPrinted>2018-04-02T16:13:15Z</cp:lastPrinted>
  <dcterms:created xsi:type="dcterms:W3CDTF">2016-06-28T14:05:07Z</dcterms:created>
  <dcterms:modified xsi:type="dcterms:W3CDTF">2019-07-25T15:40:54Z</dcterms:modified>
  <cp:category/>
</cp:coreProperties>
</file>