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3"/>
  </p:notesMasterIdLst>
  <p:handoutMasterIdLst>
    <p:handoutMasterId r:id="rId14"/>
  </p:handoutMasterIdLst>
  <p:sldIdLst>
    <p:sldId id="291" r:id="rId2"/>
    <p:sldId id="292" r:id="rId3"/>
    <p:sldId id="294" r:id="rId4"/>
    <p:sldId id="295" r:id="rId5"/>
    <p:sldId id="296" r:id="rId6"/>
    <p:sldId id="297" r:id="rId7"/>
    <p:sldId id="298" r:id="rId8"/>
    <p:sldId id="301" r:id="rId9"/>
    <p:sldId id="300" r:id="rId10"/>
    <p:sldId id="286" r:id="rId11"/>
    <p:sldId id="290" r:id="rId12"/>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383"/>
    <a:srgbClr val="666666"/>
    <a:srgbClr val="005BBB"/>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37"/>
    <p:restoredTop sz="95898"/>
  </p:normalViewPr>
  <p:slideViewPr>
    <p:cSldViewPr snapToGrid="0" snapToObjects="1">
      <p:cViewPr varScale="1">
        <p:scale>
          <a:sx n="62" d="100"/>
          <a:sy n="62" d="100"/>
        </p:scale>
        <p:origin x="82" y="235"/>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r>
              <a:rPr lang="en-US" sz="2400" b="0" dirty="0" smtClean="0">
                <a:solidFill>
                  <a:schemeClr val="tx1"/>
                </a:solidFill>
                <a:latin typeface="Arial" charset="0"/>
                <a:ea typeface="Arial" charset="0"/>
                <a:cs typeface="Arial" charset="0"/>
              </a:rPr>
              <a:t>Data</a:t>
            </a:r>
            <a:r>
              <a:rPr lang="en-US" sz="2400" b="0" baseline="0" dirty="0" smtClean="0">
                <a:solidFill>
                  <a:schemeClr val="tx1"/>
                </a:solidFill>
                <a:latin typeface="Arial" charset="0"/>
                <a:ea typeface="Arial" charset="0"/>
                <a:cs typeface="Arial" charset="0"/>
              </a:rPr>
              <a:t> Analysis</a:t>
            </a:r>
            <a:endParaRPr lang="en-US" sz="2400" b="0" dirty="0">
              <a:solidFill>
                <a:schemeClr val="tx1"/>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AF4-45FB-A4C4-D433AEBF0C32}"/>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AF4-45FB-A4C4-D433AEBF0C32}"/>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AF4-45FB-A4C4-D433AEBF0C32}"/>
            </c:ext>
          </c:extLst>
        </c:ser>
        <c:dLbls>
          <c:showLegendKey val="0"/>
          <c:showVal val="0"/>
          <c:showCatName val="0"/>
          <c:showSerName val="0"/>
          <c:showPercent val="0"/>
          <c:showBubbleSize val="0"/>
        </c:dLbls>
        <c:gapWidth val="219"/>
        <c:overlap val="-27"/>
        <c:axId val="-2138243840"/>
        <c:axId val="-2117837504"/>
      </c:barChart>
      <c:catAx>
        <c:axId val="-2138243840"/>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Arial" charset="0"/>
                <a:ea typeface="Arial" charset="0"/>
                <a:cs typeface="Arial" charset="0"/>
              </a:defRPr>
            </a:pPr>
            <a:endParaRPr lang="en-US"/>
          </a:p>
        </c:txPr>
        <c:crossAx val="-2117837504"/>
        <c:crosses val="autoZero"/>
        <c:auto val="1"/>
        <c:lblAlgn val="ctr"/>
        <c:lblOffset val="100"/>
        <c:noMultiLvlLbl val="0"/>
      </c:catAx>
      <c:valAx>
        <c:axId val="-2117837504"/>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2138243840"/>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legend>
    <c:plotVisOnly val="1"/>
    <c:dispBlanksAs val="gap"/>
    <c:showDLblsOverMax val="0"/>
  </c:chart>
  <c:spPr>
    <a:solidFill>
      <a:schemeClr val="bg1">
        <a:alpha val="62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5/22/2020</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5/22/2020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9" y="5511115"/>
            <a:ext cx="4708522" cy="915808"/>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487489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671" y="148167"/>
            <a:ext cx="2937448" cy="571334"/>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0" y="0"/>
            <a:ext cx="12188950" cy="6857999"/>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666" y="147737"/>
            <a:ext cx="3061015" cy="595368"/>
          </a:xfrm>
          <a:prstGeom prst="rect">
            <a:avLst/>
          </a:prstGeom>
        </p:spPr>
      </p:pic>
    </p:spTree>
    <p:extLst>
      <p:ext uri="{BB962C8B-B14F-4D97-AF65-F5344CB8AC3E}">
        <p14:creationId xmlns:p14="http://schemas.microsoft.com/office/powerpoint/2010/main" val="586417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ts val="2300"/>
              </a:lnSpc>
              <a:buClr>
                <a:srgbClr val="005BBB"/>
              </a:buClr>
              <a:buFontTx/>
              <a:buNone/>
              <a:defRPr sz="17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8638" y="176027"/>
            <a:ext cx="2907048" cy="565421"/>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896" r:id="rId1"/>
    <p:sldLayoutId id="2147483894" r:id="rId2"/>
    <p:sldLayoutId id="2147483905" r:id="rId3"/>
    <p:sldLayoutId id="2147483895" r:id="rId4"/>
    <p:sldLayoutId id="2147483897" r:id="rId5"/>
    <p:sldLayoutId id="2147483907" r:id="rId6"/>
    <p:sldLayoutId id="2147483898" r:id="rId7"/>
    <p:sldLayoutId id="2147483900" r:id="rId8"/>
    <p:sldLayoutId id="2147483906" r:id="rId9"/>
    <p:sldLayoutId id="2147483902" r:id="rId10"/>
    <p:sldLayoutId id="214748390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1461822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2046249931"/>
              </p:ext>
            </p:extLst>
          </p:nvPr>
        </p:nvGraphicFramePr>
        <p:xfrm>
          <a:off x="5205376" y="1866764"/>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4"/>
          <p:cNvSpPr>
            <a:spLocks noGrp="1"/>
          </p:cNvSpPr>
          <p:nvPr>
            <p:ph type="title"/>
          </p:nvPr>
        </p:nvSpPr>
        <p:spPr/>
        <p:txBody>
          <a:bodyPr/>
          <a:lstStyle/>
          <a:p>
            <a:r>
              <a:rPr lang="en-US" dirty="0" smtClean="0"/>
              <a:t>Click to add title</a:t>
            </a:r>
            <a:endParaRPr lang="en-US" dirty="0"/>
          </a:p>
        </p:txBody>
      </p:sp>
      <p:sp>
        <p:nvSpPr>
          <p:cNvPr id="2" name="Text Placeholder 1"/>
          <p:cNvSpPr>
            <a:spLocks noGrp="1"/>
          </p:cNvSpPr>
          <p:nvPr>
            <p:ph type="body" idx="1"/>
          </p:nvPr>
        </p:nvSpPr>
        <p:spPr/>
        <p:txBody>
          <a:bodyPr/>
          <a:lstStyle/>
          <a:p>
            <a:pPr lvl="0"/>
            <a:r>
              <a:rPr lang="en-US" dirty="0" smtClean="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11" name="Rectangle 10"/>
          <p:cNvSpPr/>
          <p:nvPr/>
        </p:nvSpPr>
        <p:spPr>
          <a:xfrm>
            <a:off x="2696060" y="495759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1</a:t>
            </a:r>
            <a:endParaRPr lang="en-US" sz="1300" b="1" dirty="0">
              <a:solidFill>
                <a:schemeClr val="accent3"/>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2</a:t>
            </a:r>
            <a:endParaRPr lang="en-US" sz="1300" b="1" dirty="0">
              <a:solidFill>
                <a:schemeClr val="accent3"/>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3</a:t>
            </a:r>
            <a:endParaRPr lang="en-US" sz="1300" b="1" dirty="0">
              <a:solidFill>
                <a:schemeClr val="accent3"/>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4</a:t>
            </a:r>
            <a:endParaRPr lang="en-US" sz="1300" b="1" dirty="0">
              <a:solidFill>
                <a:schemeClr val="accent3"/>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5</a:t>
            </a:r>
            <a:endParaRPr lang="en-US" sz="1300" b="1" dirty="0">
              <a:solidFill>
                <a:schemeClr val="accent3"/>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6</a:t>
            </a:r>
            <a:endParaRPr lang="en-US" sz="1300" b="1" dirty="0">
              <a:solidFill>
                <a:schemeClr val="accent3"/>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7</a:t>
            </a:r>
            <a:endParaRPr lang="en-US" sz="1300" b="1" dirty="0">
              <a:solidFill>
                <a:schemeClr val="accent3"/>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8</a:t>
            </a:r>
            <a:endParaRPr lang="en-US" sz="1300" b="1" dirty="0">
              <a:solidFill>
                <a:schemeClr val="accent3"/>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9</a:t>
            </a:r>
            <a:endParaRPr lang="en-US" sz="1300" b="1" dirty="0">
              <a:solidFill>
                <a:schemeClr val="accent3"/>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0</a:t>
            </a:r>
            <a:endParaRPr lang="en-US" sz="1300" b="1" dirty="0">
              <a:solidFill>
                <a:schemeClr val="accent3"/>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ln w="20320">
            <a:solidFill>
              <a:schemeClr val="accent3"/>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A</a:t>
            </a:r>
            <a:endParaRPr lang="en-US" sz="1300" b="1" dirty="0">
              <a:solidFill>
                <a:schemeClr val="accent3"/>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B</a:t>
            </a:r>
            <a:endParaRPr lang="en-US" sz="1300" b="1" dirty="0">
              <a:solidFill>
                <a:schemeClr val="accent3"/>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C</a:t>
            </a:r>
            <a:endParaRPr lang="en-US" sz="1300" b="1" dirty="0">
              <a:solidFill>
                <a:schemeClr val="accent3"/>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D</a:t>
            </a:r>
            <a:endParaRPr lang="en-US" sz="1300" b="1" dirty="0">
              <a:solidFill>
                <a:schemeClr val="accent3"/>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E</a:t>
            </a:r>
            <a:endParaRPr lang="en-US" sz="1300" b="1" dirty="0">
              <a:solidFill>
                <a:schemeClr val="accent3"/>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F</a:t>
            </a:r>
            <a:endParaRPr lang="en-US" sz="1300" b="1" dirty="0">
              <a:solidFill>
                <a:schemeClr val="accent3"/>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G</a:t>
            </a:r>
            <a:endParaRPr lang="en-US" sz="1300" b="1" dirty="0">
              <a:solidFill>
                <a:schemeClr val="accent3"/>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H</a:t>
            </a:r>
            <a:endParaRPr lang="en-US" sz="1300" b="1" dirty="0">
              <a:solidFill>
                <a:schemeClr val="accent3"/>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I</a:t>
            </a:r>
            <a:endParaRPr lang="en-US" sz="1300" b="1" dirty="0">
              <a:solidFill>
                <a:schemeClr val="accent3"/>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J</a:t>
            </a:r>
            <a:endParaRPr lang="en-US" sz="1300" b="1" dirty="0">
              <a:solidFill>
                <a:schemeClr val="accent3"/>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chemeClr val="accent3"/>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chemeClr val="accent3"/>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chemeClr val="accent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2" name="Title 4"/>
          <p:cNvSpPr txBox="1">
            <a:spLocks/>
          </p:cNvSpPr>
          <p:nvPr/>
        </p:nvSpPr>
        <p:spPr>
          <a:xfrm>
            <a:off x="566928" y="1316736"/>
            <a:ext cx="4268653" cy="716084"/>
          </a:xfrm>
          <a:prstGeom prst="rect">
            <a:avLst/>
          </a:prstGeom>
        </p:spPr>
        <p:txBody>
          <a:bodyPr anchor="b"/>
          <a:lst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a:lstStyle>
          <a:p>
            <a:r>
              <a:rPr lang="en-US" dirty="0" smtClean="0"/>
              <a:t>Graphic elements</a:t>
            </a:r>
            <a:endParaRPr lang="en-US" dirty="0"/>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chemeClr val="accent3"/>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5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a:t>
            </a:r>
            <a:br>
              <a:rPr lang="en-US" dirty="0" smtClean="0"/>
            </a:br>
            <a:r>
              <a:rPr lang="en-US" dirty="0" smtClean="0"/>
              <a:t>Slide</a:t>
            </a:r>
            <a:endParaRPr lang="en-US" dirty="0"/>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076185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 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dirty="0" smtClean="0"/>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t>
            </a:r>
            <a:r>
              <a:rPr lang="en-US" dirty="0" smtClean="0"/>
              <a:t>amet</a:t>
            </a:r>
            <a:r>
              <a:rPr lang="en-US" dirty="0"/>
              <a:t>, consectetur adipiscing elit.</a:t>
            </a:r>
          </a:p>
          <a:p>
            <a:r>
              <a:rPr lang="en-US" dirty="0"/>
              <a:t>Quisque ac orci in </a:t>
            </a:r>
            <a:r>
              <a:rPr lang="en-US" dirty="0" smtClean="0"/>
              <a:t>and turpis and dapibus </a:t>
            </a:r>
            <a:r>
              <a:rPr lang="en-US" dirty="0"/>
              <a:t>sagittis.</a:t>
            </a:r>
          </a:p>
          <a:p>
            <a:r>
              <a:rPr lang="en-US" dirty="0"/>
              <a:t>Donec vitae justo et neque mollis </a:t>
            </a:r>
            <a:r>
              <a:rPr lang="en-US" dirty="0" smtClean="0"/>
              <a:t>un consectetur</a:t>
            </a:r>
            <a:r>
              <a:rPr lang="en-US" dirty="0"/>
              <a:t>.</a:t>
            </a:r>
          </a:p>
          <a:p>
            <a:r>
              <a:rPr lang="en-US" dirty="0"/>
              <a:t>Etiam aliquet ex sed bibendum </a:t>
            </a:r>
            <a:r>
              <a:rPr lang="en-US" dirty="0" smtClean="0"/>
              <a:t>et consequat</a:t>
            </a:r>
            <a:r>
              <a:rPr lang="en-US" dirty="0"/>
              <a:t>.</a:t>
            </a:r>
          </a:p>
          <a:p>
            <a:r>
              <a:rPr lang="en-US" dirty="0"/>
              <a:t>Cras lacinia est ac elit dignissim varius.</a:t>
            </a:r>
          </a:p>
          <a:p>
            <a:r>
              <a:rPr lang="en-US" dirty="0"/>
              <a:t>Duis sit amet odio facilisis turpis elit </a:t>
            </a:r>
            <a:r>
              <a:rPr lang="en-US" dirty="0" smtClean="0"/>
              <a:t>placerat</a:t>
            </a:r>
            <a:r>
              <a:rPr lang="en-US" dirty="0"/>
              <a:t>.</a:t>
            </a:r>
          </a:p>
          <a:p>
            <a:r>
              <a:rPr lang="en-US" dirty="0"/>
              <a:t>Justo et neque odio facilisis </a:t>
            </a:r>
            <a:r>
              <a:rPr lang="en-US" dirty="0" smtClean="0"/>
              <a:t>turpis placerat.</a:t>
            </a:r>
            <a:endParaRPr lang="en-US" dirty="0"/>
          </a:p>
        </p:txBody>
      </p:sp>
      <p:sp>
        <p:nvSpPr>
          <p:cNvPr id="3" name="Title 2"/>
          <p:cNvSpPr>
            <a:spLocks noGrp="1"/>
          </p:cNvSpPr>
          <p:nvPr>
            <p:ph type="title"/>
          </p:nvPr>
        </p:nvSpPr>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title</a:t>
            </a:r>
          </a:p>
        </p:txBody>
      </p:sp>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a:t>
            </a:r>
            <a:r>
              <a:rPr lang="en-US" dirty="0" smtClean="0"/>
              <a:t>level</a:t>
            </a:r>
            <a:endParaRPr lang="en-US" dirty="0"/>
          </a:p>
        </p:txBody>
      </p:sp>
    </p:spTree>
    <p:extLst>
      <p:ext uri="{BB962C8B-B14F-4D97-AF65-F5344CB8AC3E}">
        <p14:creationId xmlns:p14="http://schemas.microsoft.com/office/powerpoint/2010/main" val="1728986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5" name="Arc 4"/>
          <p:cNvSpPr/>
          <p:nvPr/>
        </p:nvSpPr>
        <p:spPr>
          <a:xfrm rot="14218706" flipV="1">
            <a:off x="4004372" y="4595494"/>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097433" y="5633093"/>
            <a:ext cx="1842036" cy="707886"/>
          </a:xfrm>
          <a:prstGeom prst="rect">
            <a:avLst/>
          </a:prstGeom>
          <a:noFill/>
        </p:spPr>
        <p:txBody>
          <a:bodyPr wrap="square" rtlCol="0">
            <a:spAutoFit/>
          </a:bodyPr>
          <a:lstStyle/>
          <a:p>
            <a:r>
              <a:rPr lang="en-US" sz="1400" b="1" dirty="0" smtClean="0">
                <a:solidFill>
                  <a:schemeClr val="accent3"/>
                </a:solidFill>
                <a:latin typeface="Arial" charset="0"/>
                <a:ea typeface="Arial" charset="0"/>
                <a:cs typeface="Arial" charset="0"/>
              </a:rPr>
              <a:t>Note: </a:t>
            </a:r>
            <a:r>
              <a:rPr lang="en-US" sz="1300" b="0" dirty="0" smtClean="0">
                <a:solidFill>
                  <a:schemeClr val="accent3"/>
                </a:solidFill>
                <a:latin typeface="Arial" charset="0"/>
                <a:ea typeface="Arial" charset="0"/>
                <a:cs typeface="Arial" charset="0"/>
              </a:rPr>
              <a:t>neque digni and in </a:t>
            </a:r>
            <a:r>
              <a:rPr lang="en-US" sz="1300" b="0" dirty="0">
                <a:solidFill>
                  <a:schemeClr val="accent3"/>
                </a:solidFill>
                <a:latin typeface="Arial" charset="0"/>
                <a:ea typeface="Arial" charset="0"/>
                <a:cs typeface="Arial" charset="0"/>
              </a:rPr>
              <a:t>aliquet nisl </a:t>
            </a:r>
            <a:r>
              <a:rPr lang="en-US" sz="1300" b="0" dirty="0" smtClean="0">
                <a:solidFill>
                  <a:schemeClr val="accent3"/>
                </a:solidFill>
                <a:latin typeface="Arial" charset="0"/>
                <a:ea typeface="Arial" charset="0"/>
                <a:cs typeface="Arial" charset="0"/>
              </a:rPr>
              <a:t/>
            </a:r>
            <a:br>
              <a:rPr lang="en-US" sz="1300" b="0" dirty="0" smtClean="0">
                <a:solidFill>
                  <a:schemeClr val="accent3"/>
                </a:solidFill>
                <a:latin typeface="Arial" charset="0"/>
                <a:ea typeface="Arial" charset="0"/>
                <a:cs typeface="Arial" charset="0"/>
              </a:rPr>
            </a:br>
            <a:r>
              <a:rPr lang="en-US" sz="1300" b="0" dirty="0" smtClean="0">
                <a:solidFill>
                  <a:schemeClr val="accent3"/>
                </a:solidFill>
                <a:latin typeface="Arial" charset="0"/>
                <a:ea typeface="Arial" charset="0"/>
                <a:cs typeface="Arial" charset="0"/>
              </a:rPr>
              <a:t>et a</a:t>
            </a:r>
            <a:r>
              <a:rPr lang="en-US" sz="1300" b="0" baseline="0" dirty="0" smtClean="0">
                <a:solidFill>
                  <a:schemeClr val="accent3"/>
                </a:solidFill>
                <a:latin typeface="Arial" charset="0"/>
                <a:ea typeface="Arial" charset="0"/>
                <a:cs typeface="Arial" charset="0"/>
              </a:rPr>
              <a:t> </a:t>
            </a:r>
            <a:r>
              <a:rPr lang="en-US" sz="1300" b="0" dirty="0" smtClean="0">
                <a:solidFill>
                  <a:schemeClr val="accent3"/>
                </a:solidFill>
                <a:latin typeface="Arial" charset="0"/>
                <a:ea typeface="Arial" charset="0"/>
                <a:cs typeface="Arial" charset="0"/>
              </a:rPr>
              <a:t>umis varius.</a:t>
            </a:r>
            <a:endParaRPr lang="en-US" sz="1300" b="0" dirty="0">
              <a:solidFill>
                <a:schemeClr val="accent3"/>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Picture Placeholder 3"/>
          <p:cNvSpPr>
            <a:spLocks noGrp="1"/>
          </p:cNvSpPr>
          <p:nvPr>
            <p:ph type="pic" idx="14"/>
          </p:nvPr>
        </p:nvSpPr>
        <p:spPr/>
      </p:sp>
      <p:sp>
        <p:nvSpPr>
          <p:cNvPr id="5" name="Picture Placeholder 4"/>
          <p:cNvSpPr>
            <a:spLocks noGrp="1"/>
          </p:cNvSpPr>
          <p:nvPr>
            <p:ph type="pic" idx="15"/>
          </p:nvPr>
        </p:nvSpPr>
        <p:spPr/>
      </p:sp>
      <p:sp>
        <p:nvSpPr>
          <p:cNvPr id="6" name="Text Placeholder 5"/>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7" name="Oval 6"/>
          <p:cNvSpPr/>
          <p:nvPr/>
        </p:nvSpPr>
        <p:spPr>
          <a:xfrm>
            <a:off x="5310878" y="36411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306382"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8836420"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1783</TotalTime>
  <Words>606</Words>
  <Application>Microsoft Office PowerPoint</Application>
  <PresentationFormat>Widescreen</PresentationFormat>
  <Paragraphs>87</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Georgia</vt:lpstr>
      <vt:lpstr>LucidaGrande</vt:lpstr>
      <vt:lpstr>UB Powerpoint Template</vt:lpstr>
      <vt:lpstr>Presentation title</vt:lpstr>
      <vt:lpstr>Divider Slide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Bowen, Michelle</cp:lastModifiedBy>
  <cp:revision>196</cp:revision>
  <cp:lastPrinted>2015-10-19T19:01:41Z</cp:lastPrinted>
  <dcterms:created xsi:type="dcterms:W3CDTF">2016-06-28T14:05:07Z</dcterms:created>
  <dcterms:modified xsi:type="dcterms:W3CDTF">2020-05-22T18:50:22Z</dcterms:modified>
  <cp:category/>
</cp:coreProperties>
</file>