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 id="2147483748" r:id="rId2"/>
    <p:sldMasterId id="2147483723" r:id="rId3"/>
  </p:sldMasterIdLst>
  <p:notesMasterIdLst>
    <p:notesMasterId r:id="rId38"/>
  </p:notesMasterIdLst>
  <p:sldIdLst>
    <p:sldId id="402" r:id="rId4"/>
    <p:sldId id="435" r:id="rId5"/>
    <p:sldId id="403" r:id="rId6"/>
    <p:sldId id="431" r:id="rId7"/>
    <p:sldId id="404" r:id="rId8"/>
    <p:sldId id="405" r:id="rId9"/>
    <p:sldId id="406" r:id="rId10"/>
    <p:sldId id="407" r:id="rId11"/>
    <p:sldId id="408" r:id="rId12"/>
    <p:sldId id="409" r:id="rId13"/>
    <p:sldId id="410" r:id="rId14"/>
    <p:sldId id="412" r:id="rId15"/>
    <p:sldId id="413" r:id="rId16"/>
    <p:sldId id="414" r:id="rId17"/>
    <p:sldId id="416" r:id="rId18"/>
    <p:sldId id="417" r:id="rId19"/>
    <p:sldId id="418" r:id="rId20"/>
    <p:sldId id="419" r:id="rId21"/>
    <p:sldId id="420" r:id="rId22"/>
    <p:sldId id="433" r:id="rId23"/>
    <p:sldId id="434" r:id="rId24"/>
    <p:sldId id="421" r:id="rId25"/>
    <p:sldId id="422" r:id="rId26"/>
    <p:sldId id="423" r:id="rId27"/>
    <p:sldId id="424" r:id="rId28"/>
    <p:sldId id="425" r:id="rId29"/>
    <p:sldId id="426" r:id="rId30"/>
    <p:sldId id="438" r:id="rId31"/>
    <p:sldId id="439" r:id="rId32"/>
    <p:sldId id="427" r:id="rId33"/>
    <p:sldId id="428" r:id="rId34"/>
    <p:sldId id="429" r:id="rId35"/>
    <p:sldId id="430" r:id="rId36"/>
    <p:sldId id="43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autoAdjust="0"/>
    <p:restoredTop sz="86418" autoAdjust="0"/>
  </p:normalViewPr>
  <p:slideViewPr>
    <p:cSldViewPr>
      <p:cViewPr varScale="1">
        <p:scale>
          <a:sx n="96" d="100"/>
          <a:sy n="96" d="100"/>
        </p:scale>
        <p:origin x="294" y="78"/>
      </p:cViewPr>
      <p:guideLst>
        <p:guide orient="horz" pos="2160"/>
        <p:guide pos="3840"/>
      </p:guideLst>
    </p:cSldViewPr>
  </p:slideViewPr>
  <p:outlineViewPr>
    <p:cViewPr>
      <p:scale>
        <a:sx n="33" d="100"/>
        <a:sy n="33" d="100"/>
      </p:scale>
      <p:origin x="0" y="5084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1" tIns="45716" rIns="91431" bIns="45716"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31" tIns="45716" rIns="91431" bIns="45716" rtlCol="0"/>
          <a:lstStyle>
            <a:lvl1pPr algn="r">
              <a:defRPr sz="1200"/>
            </a:lvl1pPr>
          </a:lstStyle>
          <a:p>
            <a:fld id="{7E68ED97-A038-40A0-8F04-CBB682FD9765}" type="datetimeFigureOut">
              <a:rPr lang="en-US" smtClean="0"/>
              <a:t>11/15/2019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31" tIns="45716" rIns="91431" bIns="45716" rtlCol="0" anchor="ctr"/>
          <a:lstStyle/>
          <a:p>
            <a:endParaRPr lang="en-US"/>
          </a:p>
        </p:txBody>
      </p:sp>
      <p:sp>
        <p:nvSpPr>
          <p:cNvPr id="5" name="Notes Placeholder 4"/>
          <p:cNvSpPr>
            <a:spLocks noGrp="1"/>
          </p:cNvSpPr>
          <p:nvPr>
            <p:ph type="body" sz="quarter" idx="3"/>
          </p:nvPr>
        </p:nvSpPr>
        <p:spPr>
          <a:xfrm>
            <a:off x="685800" y="4343401"/>
            <a:ext cx="5486400" cy="4114800"/>
          </a:xfrm>
          <a:prstGeom prst="rect">
            <a:avLst/>
          </a:prstGeom>
        </p:spPr>
        <p:txBody>
          <a:bodyPr vert="horz" lIns="91431" tIns="45716" rIns="91431"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31" tIns="45716" rIns="91431"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1" tIns="45716" rIns="91431" bIns="45716" rtlCol="0" anchor="b"/>
          <a:lstStyle>
            <a:lvl1pPr algn="r">
              <a:defRPr sz="1200"/>
            </a:lvl1pPr>
          </a:lstStyle>
          <a:p>
            <a:fld id="{D8DC4E5F-0FDD-4FCA-96A4-4944DA1F92AC}" type="slidenum">
              <a:rPr lang="en-US" smtClean="0"/>
              <a:t>‹#›</a:t>
            </a:fld>
            <a:endParaRPr lang="en-US"/>
          </a:p>
        </p:txBody>
      </p:sp>
    </p:spTree>
    <p:extLst>
      <p:ext uri="{BB962C8B-B14F-4D97-AF65-F5344CB8AC3E}">
        <p14:creationId xmlns:p14="http://schemas.microsoft.com/office/powerpoint/2010/main" val="3836303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DC4E5F-0FDD-4FCA-96A4-4944DA1F92AC}" type="slidenum">
              <a:rPr lang="en-US" smtClean="0"/>
              <a:t>1</a:t>
            </a:fld>
            <a:endParaRPr lang="en-US"/>
          </a:p>
        </p:txBody>
      </p:sp>
    </p:spTree>
    <p:extLst>
      <p:ext uri="{BB962C8B-B14F-4D97-AF65-F5344CB8AC3E}">
        <p14:creationId xmlns:p14="http://schemas.microsoft.com/office/powerpoint/2010/main" val="1487830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DC4E5F-0FDD-4FCA-96A4-4944DA1F92AC}" type="slidenum">
              <a:rPr lang="en-US" smtClean="0"/>
              <a:t>2</a:t>
            </a:fld>
            <a:endParaRPr lang="en-US"/>
          </a:p>
        </p:txBody>
      </p:sp>
    </p:spTree>
    <p:extLst>
      <p:ext uri="{BB962C8B-B14F-4D97-AF65-F5344CB8AC3E}">
        <p14:creationId xmlns:p14="http://schemas.microsoft.com/office/powerpoint/2010/main" val="2816753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DC4E5F-0FDD-4FCA-96A4-4944DA1F92AC}" type="slidenum">
              <a:rPr lang="en-US" smtClean="0"/>
              <a:t>3</a:t>
            </a:fld>
            <a:endParaRPr lang="en-US"/>
          </a:p>
        </p:txBody>
      </p:sp>
    </p:spTree>
    <p:extLst>
      <p:ext uri="{BB962C8B-B14F-4D97-AF65-F5344CB8AC3E}">
        <p14:creationId xmlns:p14="http://schemas.microsoft.com/office/powerpoint/2010/main" val="2677219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DC4E5F-0FDD-4FCA-96A4-4944DA1F92AC}" type="slidenum">
              <a:rPr lang="en-US" smtClean="0"/>
              <a:t>8</a:t>
            </a:fld>
            <a:endParaRPr lang="en-US"/>
          </a:p>
        </p:txBody>
      </p:sp>
    </p:spTree>
    <p:extLst>
      <p:ext uri="{BB962C8B-B14F-4D97-AF65-F5344CB8AC3E}">
        <p14:creationId xmlns:p14="http://schemas.microsoft.com/office/powerpoint/2010/main" val="1131689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C4E5F-0FDD-4FCA-96A4-4944DA1F92AC}" type="slidenum">
              <a:rPr lang="en-US" smtClean="0"/>
              <a:t>11</a:t>
            </a:fld>
            <a:endParaRPr lang="en-US"/>
          </a:p>
        </p:txBody>
      </p:sp>
    </p:spTree>
    <p:extLst>
      <p:ext uri="{BB962C8B-B14F-4D97-AF65-F5344CB8AC3E}">
        <p14:creationId xmlns:p14="http://schemas.microsoft.com/office/powerpoint/2010/main" val="922225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DC4E5F-0FDD-4FCA-96A4-4944DA1F92AC}" type="slidenum">
              <a:rPr lang="en-US" smtClean="0"/>
              <a:t>31</a:t>
            </a:fld>
            <a:endParaRPr lang="en-US"/>
          </a:p>
        </p:txBody>
      </p:sp>
    </p:spTree>
    <p:extLst>
      <p:ext uri="{BB962C8B-B14F-4D97-AF65-F5344CB8AC3E}">
        <p14:creationId xmlns:p14="http://schemas.microsoft.com/office/powerpoint/2010/main" val="20877592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0"/>
            <a:ext cx="12188951" cy="6857998"/>
          </a:xfrm>
          <a:prstGeom prst="rect">
            <a:avLst/>
          </a:prstGeom>
        </p:spPr>
      </p:pic>
      <p:sp>
        <p:nvSpPr>
          <p:cNvPr id="10" name="Text Placeholder 5"/>
          <p:cNvSpPr>
            <a:spLocks noGrp="1"/>
          </p:cNvSpPr>
          <p:nvPr>
            <p:ph type="body" sz="quarter" idx="10" hasCustomPrompt="1"/>
          </p:nvPr>
        </p:nvSpPr>
        <p:spPr>
          <a:xfrm>
            <a:off x="658368" y="3968498"/>
            <a:ext cx="6638544" cy="1650381"/>
          </a:xfrm>
          <a:prstGeom prst="rect">
            <a:avLst/>
          </a:prstGeom>
        </p:spPr>
        <p:txBody>
          <a:bodyPr lIns="0">
            <a:normAutofit/>
          </a:bodyPr>
          <a:lstStyle>
            <a:lvl1pPr marL="0" indent="0">
              <a:buNone/>
              <a:defRPr sz="2100" b="0" i="0">
                <a:solidFill>
                  <a:srgbClr val="828383"/>
                </a:solidFill>
                <a:latin typeface="+mj-lt"/>
                <a:ea typeface="Georgia" charset="0"/>
                <a:cs typeface="Georgia" charset="0"/>
              </a:defRPr>
            </a:lvl1pPr>
          </a:lstStyle>
          <a:p>
            <a:pPr lvl="0"/>
            <a:r>
              <a:rPr lang="en-US" dirty="0"/>
              <a:t>Sub-topic</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8369" y="6046267"/>
            <a:ext cx="4650699" cy="344911"/>
          </a:xfrm>
          <a:prstGeom prst="rect">
            <a:avLst/>
          </a:prstGeom>
        </p:spPr>
      </p:pic>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4350"/>
              </a:lnSpc>
              <a:defRPr sz="4500" b="1" i="0" cap="all" baseline="0">
                <a:solidFill>
                  <a:srgbClr val="005BBB"/>
                </a:solidFill>
                <a:latin typeface="Arial" charset="0"/>
                <a:ea typeface="Arial" charset="0"/>
                <a:cs typeface="Arial" charset="0"/>
              </a:defRPr>
            </a:lvl1pPr>
          </a:lstStyle>
          <a:p>
            <a:r>
              <a:rPr lang="en-US" dirty="0"/>
              <a:t>Presentation</a:t>
            </a:r>
            <a:br>
              <a:rPr lang="en-US" dirty="0"/>
            </a:br>
            <a:r>
              <a:rPr lang="en-US" dirty="0"/>
              <a:t>Title</a:t>
            </a:r>
          </a:p>
        </p:txBody>
      </p:sp>
    </p:spTree>
    <p:extLst>
      <p:ext uri="{BB962C8B-B14F-4D97-AF65-F5344CB8AC3E}">
        <p14:creationId xmlns:p14="http://schemas.microsoft.com/office/powerpoint/2010/main" val="3351564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1" name="Picture Placeholder 2"/>
          <p:cNvSpPr>
            <a:spLocks noGrp="1" noChangeAspect="1"/>
          </p:cNvSpPr>
          <p:nvPr>
            <p:ph type="pic" idx="13"/>
          </p:nvPr>
        </p:nvSpPr>
        <p:spPr>
          <a:xfrm>
            <a:off x="5473700" y="1143003"/>
            <a:ext cx="6718301" cy="2855295"/>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7" name="Picture Placeholder 2"/>
          <p:cNvSpPr>
            <a:spLocks noGrp="1" noChangeAspect="1"/>
          </p:cNvSpPr>
          <p:nvPr>
            <p:ph type="pic" idx="14"/>
          </p:nvPr>
        </p:nvSpPr>
        <p:spPr>
          <a:xfrm>
            <a:off x="5473701" y="3998296"/>
            <a:ext cx="3429001"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9" name="Picture Placeholder 2"/>
          <p:cNvSpPr>
            <a:spLocks noGrp="1" noChangeAspect="1"/>
          </p:cNvSpPr>
          <p:nvPr>
            <p:ph type="pic" idx="15"/>
          </p:nvPr>
        </p:nvSpPr>
        <p:spPr>
          <a:xfrm>
            <a:off x="8902702" y="3998296"/>
            <a:ext cx="3289300"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10" name="Text Placeholder 2"/>
          <p:cNvSpPr>
            <a:spLocks noGrp="1"/>
          </p:cNvSpPr>
          <p:nvPr>
            <p:ph type="body" idx="1" hasCustomPrompt="1"/>
          </p:nvPr>
        </p:nvSpPr>
        <p:spPr>
          <a:xfrm>
            <a:off x="569470" y="2189263"/>
            <a:ext cx="4002532" cy="2768327"/>
          </a:xfrm>
          <a:prstGeom prst="rect">
            <a:avLst/>
          </a:prstGeom>
        </p:spPr>
        <p:txBody>
          <a:bodyPr>
            <a:noAutofit/>
          </a:bodyPr>
          <a:lstStyle>
            <a:lvl1pPr marL="0" indent="0">
              <a:lnSpc>
                <a:spcPts val="1950"/>
              </a:lnSpc>
              <a:buNone/>
              <a:defRPr sz="1350" b="0" i="0" spc="-38" baseline="0">
                <a:solidFill>
                  <a:srgbClr val="828383"/>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8" name="Title Placeholder 12"/>
          <p:cNvSpPr>
            <a:spLocks noGrp="1"/>
          </p:cNvSpPr>
          <p:nvPr>
            <p:ph type="title" hasCustomPrompt="1"/>
          </p:nvPr>
        </p:nvSpPr>
        <p:spPr>
          <a:xfrm>
            <a:off x="566929" y="1316736"/>
            <a:ext cx="4531639" cy="868430"/>
          </a:xfrm>
          <a:prstGeom prst="rect">
            <a:avLst/>
          </a:prstGeom>
        </p:spPr>
        <p:txBody>
          <a:bodyPr vert="horz" lIns="91440" tIns="45720" rIns="91440" bIns="45720" rtlCol="0" anchor="b">
            <a:normAutofit/>
          </a:bodyPr>
          <a:lstStyle/>
          <a:p>
            <a:r>
              <a:rPr lang="en-US" dirty="0"/>
              <a:t>Click to </a:t>
            </a:r>
            <a:r>
              <a:rPr lang="en-US"/>
              <a:t>edit title</a:t>
            </a:r>
            <a:endParaRPr lang="en-US" dirty="0"/>
          </a:p>
        </p:txBody>
      </p:sp>
    </p:spTree>
    <p:extLst>
      <p:ext uri="{BB962C8B-B14F-4D97-AF65-F5344CB8AC3E}">
        <p14:creationId xmlns:p14="http://schemas.microsoft.com/office/powerpoint/2010/main" val="3462938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3" name="Picture Placeholder 2"/>
          <p:cNvSpPr>
            <a:spLocks noGrp="1" noChangeAspect="1"/>
          </p:cNvSpPr>
          <p:nvPr>
            <p:ph type="pic" idx="13"/>
          </p:nvPr>
        </p:nvSpPr>
        <p:spPr>
          <a:xfrm>
            <a:off x="0" y="1143001"/>
            <a:ext cx="12192000" cy="5718174"/>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487059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5"/>
            <a:ext cx="10363200" cy="1362075"/>
          </a:xfrm>
        </p:spPr>
        <p:txBody>
          <a:bodyPr anchor="t"/>
          <a:lstStyle>
            <a:lvl1pPr algn="l">
              <a:defRPr sz="3000" b="1" cap="all">
                <a:latin typeface="Georgia" panose="02040502050405020303" pitchFamily="18" charset="0"/>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65"/>
            <a:ext cx="2844800" cy="365125"/>
          </a:xfrm>
          <a:prstGeom prst="rect">
            <a:avLst/>
          </a:prstGeom>
        </p:spPr>
        <p:txBody>
          <a:bodyPr/>
          <a:lstStyle/>
          <a:p>
            <a:fld id="{D0D4D94D-5F0F-4561-B07F-DB1CEF59139D}" type="datetimeFigureOut">
              <a:rPr lang="en-US" smtClean="0"/>
              <a:t>11/15/2019</a:t>
            </a:fld>
            <a:endParaRPr lang="en-US" dirty="0"/>
          </a:p>
        </p:txBody>
      </p:sp>
      <p:sp>
        <p:nvSpPr>
          <p:cNvPr id="5" name="Footer Placeholder 4"/>
          <p:cNvSpPr>
            <a:spLocks noGrp="1"/>
          </p:cNvSpPr>
          <p:nvPr>
            <p:ph type="ftr" sz="quarter" idx="11"/>
          </p:nvPr>
        </p:nvSpPr>
        <p:spPr>
          <a:xfrm>
            <a:off x="4165600" y="6356365"/>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1D03F6C-DB60-4032-9BED-0F91B1BE6753}" type="slidenum">
              <a:rPr lang="en-US" smtClean="0"/>
              <a:t>‹#›</a:t>
            </a:fld>
            <a:endParaRPr lang="en-US" dirty="0"/>
          </a:p>
        </p:txBody>
      </p:sp>
    </p:spTree>
    <p:extLst>
      <p:ext uri="{BB962C8B-B14F-4D97-AF65-F5344CB8AC3E}">
        <p14:creationId xmlns:p14="http://schemas.microsoft.com/office/powerpoint/2010/main" val="2462389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928" y="1024083"/>
            <a:ext cx="10515600" cy="868430"/>
          </a:xfrm>
        </p:spPr>
        <p:txBody>
          <a:bodyPr anchor="t">
            <a:normAutofit/>
          </a:bodyPr>
          <a:lstStyle>
            <a:lvl1pPr>
              <a:defRPr sz="3000">
                <a:latin typeface="Georgia" panose="02040502050405020303" pitchFamily="18" charset="0"/>
              </a:defRPr>
            </a:lvl1pPr>
          </a:lstStyle>
          <a:p>
            <a:r>
              <a:rPr lang="en-US" dirty="0"/>
              <a:t>CLICK TO EDIT MASTER TITLE STYLE</a:t>
            </a:r>
          </a:p>
        </p:txBody>
      </p:sp>
      <p:sp>
        <p:nvSpPr>
          <p:cNvPr id="3" name="Text Placeholder 2"/>
          <p:cNvSpPr>
            <a:spLocks noGrp="1"/>
          </p:cNvSpPr>
          <p:nvPr>
            <p:ph type="body" idx="1"/>
          </p:nvPr>
        </p:nvSpPr>
        <p:spPr>
          <a:xfrm>
            <a:off x="566928" y="1992900"/>
            <a:ext cx="5386917" cy="639762"/>
          </a:xfrm>
        </p:spPr>
        <p:txBody>
          <a:bodyPr anchor="b"/>
          <a:lstStyle>
            <a:lvl1pPr marL="0" indent="0">
              <a:buNone/>
              <a:defRPr sz="1800" b="1">
                <a:solidFill>
                  <a:schemeClr val="accent6">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566928" y="2770200"/>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96001" y="1984829"/>
            <a:ext cx="5389033" cy="639762"/>
          </a:xfrm>
        </p:spPr>
        <p:txBody>
          <a:bodyPr anchor="b"/>
          <a:lstStyle>
            <a:lvl1pPr marL="0" indent="0">
              <a:buNone/>
              <a:defRPr sz="1800" b="1">
                <a:solidFill>
                  <a:schemeClr val="accent6">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6096001" y="2757352"/>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09600" y="6356365"/>
            <a:ext cx="2844800" cy="365125"/>
          </a:xfrm>
          <a:prstGeom prst="rect">
            <a:avLst/>
          </a:prstGeom>
        </p:spPr>
        <p:txBody>
          <a:bodyPr/>
          <a:lstStyle/>
          <a:p>
            <a:fld id="{D0D4D94D-5F0F-4561-B07F-DB1CEF59139D}" type="datetimeFigureOut">
              <a:rPr lang="en-US" smtClean="0"/>
              <a:t>11/15/2019</a:t>
            </a:fld>
            <a:endParaRPr lang="en-US" dirty="0"/>
          </a:p>
        </p:txBody>
      </p:sp>
      <p:sp>
        <p:nvSpPr>
          <p:cNvPr id="8" name="Footer Placeholder 7"/>
          <p:cNvSpPr>
            <a:spLocks noGrp="1"/>
          </p:cNvSpPr>
          <p:nvPr>
            <p:ph type="ftr" sz="quarter" idx="11"/>
          </p:nvPr>
        </p:nvSpPr>
        <p:spPr>
          <a:xfrm>
            <a:off x="4165600" y="6356365"/>
            <a:ext cx="38608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481943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928" y="1077454"/>
            <a:ext cx="10515600" cy="868430"/>
          </a:xfrm>
        </p:spPr>
        <p:txBody>
          <a:bodyPr anchor="t">
            <a:normAutofit/>
          </a:bodyPr>
          <a:lstStyle>
            <a:lvl1pPr>
              <a:defRPr sz="3000">
                <a:solidFill>
                  <a:srgbClr val="005BBB"/>
                </a:solidFill>
                <a:latin typeface="Georgia" panose="02040502050405020303" pitchFamily="18" charset="0"/>
              </a:defRPr>
            </a:lvl1pPr>
          </a:lstStyle>
          <a:p>
            <a:r>
              <a:rPr lang="en-US" dirty="0"/>
              <a:t>CLICK TO EDIT MASTER TITLE STYLE</a:t>
            </a:r>
          </a:p>
        </p:txBody>
      </p:sp>
      <p:sp>
        <p:nvSpPr>
          <p:cNvPr id="3" name="Content Placeholder 2"/>
          <p:cNvSpPr>
            <a:spLocks noGrp="1"/>
          </p:cNvSpPr>
          <p:nvPr>
            <p:ph idx="1"/>
          </p:nvPr>
        </p:nvSpPr>
        <p:spPr>
          <a:xfrm>
            <a:off x="566928" y="2106466"/>
            <a:ext cx="10515600" cy="38133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245600" y="6416690"/>
            <a:ext cx="2844800" cy="365125"/>
          </a:xfrm>
        </p:spPr>
        <p:txBody>
          <a:bodyPr/>
          <a:lstStyle/>
          <a:p>
            <a:fld id="{61D03F6C-DB60-4032-9BED-0F91B1BE6753}" type="slidenum">
              <a:rPr lang="en-US" smtClean="0"/>
              <a:t>‹#›</a:t>
            </a:fld>
            <a:endParaRPr lang="en-US" dirty="0"/>
          </a:p>
        </p:txBody>
      </p:sp>
    </p:spTree>
    <p:extLst>
      <p:ext uri="{BB962C8B-B14F-4D97-AF65-F5344CB8AC3E}">
        <p14:creationId xmlns:p14="http://schemas.microsoft.com/office/powerpoint/2010/main" val="1709846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09600" y="6356365"/>
            <a:ext cx="2844800" cy="365125"/>
          </a:xfrm>
          <a:prstGeom prst="rect">
            <a:avLst/>
          </a:prstGeom>
        </p:spPr>
        <p:txBody>
          <a:bodyPr/>
          <a:lstStyle/>
          <a:p>
            <a:fld id="{D0D4D94D-5F0F-4561-B07F-DB1CEF59139D}" type="datetimeFigureOut">
              <a:rPr lang="en-US" smtClean="0"/>
              <a:t>11/15/2019</a:t>
            </a:fld>
            <a:endParaRPr lang="en-US" dirty="0"/>
          </a:p>
        </p:txBody>
      </p:sp>
      <p:sp>
        <p:nvSpPr>
          <p:cNvPr id="6" name="Footer Placeholder 5"/>
          <p:cNvSpPr>
            <a:spLocks noGrp="1"/>
          </p:cNvSpPr>
          <p:nvPr>
            <p:ph type="ftr" sz="quarter" idx="11"/>
          </p:nvPr>
        </p:nvSpPr>
        <p:spPr>
          <a:xfrm>
            <a:off x="4165600" y="6356365"/>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61D03F6C-DB60-4032-9BED-0F91B1BE6753}" type="slidenum">
              <a:rPr lang="en-US" smtClean="0"/>
              <a:t>‹#›</a:t>
            </a:fld>
            <a:endParaRPr lang="en-US" dirty="0"/>
          </a:p>
        </p:txBody>
      </p:sp>
    </p:spTree>
    <p:extLst>
      <p:ext uri="{BB962C8B-B14F-4D97-AF65-F5344CB8AC3E}">
        <p14:creationId xmlns:p14="http://schemas.microsoft.com/office/powerpoint/2010/main" val="3103250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65"/>
            <a:ext cx="2844800" cy="365125"/>
          </a:xfrm>
          <a:prstGeom prst="rect">
            <a:avLst/>
          </a:prstGeom>
        </p:spPr>
        <p:txBody>
          <a:bodyPr/>
          <a:lstStyle/>
          <a:p>
            <a:fld id="{D0D4D94D-5F0F-4561-B07F-DB1CEF59139D}" type="datetimeFigureOut">
              <a:rPr lang="en-US" smtClean="0"/>
              <a:t>11/15/2019</a:t>
            </a:fld>
            <a:endParaRPr lang="en-US" dirty="0"/>
          </a:p>
        </p:txBody>
      </p:sp>
      <p:sp>
        <p:nvSpPr>
          <p:cNvPr id="3" name="Footer Placeholder 2"/>
          <p:cNvSpPr>
            <a:spLocks noGrp="1"/>
          </p:cNvSpPr>
          <p:nvPr>
            <p:ph type="ftr" sz="quarter" idx="11"/>
          </p:nvPr>
        </p:nvSpPr>
        <p:spPr>
          <a:xfrm>
            <a:off x="4165600" y="6356365"/>
            <a:ext cx="38608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61D03F6C-DB60-4032-9BED-0F91B1BE6753}" type="slidenum">
              <a:rPr lang="en-US" smtClean="0"/>
              <a:t>‹#›</a:t>
            </a:fld>
            <a:endParaRPr lang="en-US" dirty="0"/>
          </a:p>
        </p:txBody>
      </p:sp>
    </p:spTree>
    <p:extLst>
      <p:ext uri="{BB962C8B-B14F-4D97-AF65-F5344CB8AC3E}">
        <p14:creationId xmlns:p14="http://schemas.microsoft.com/office/powerpoint/2010/main" val="1047618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65"/>
            <a:ext cx="2844800" cy="365125"/>
          </a:xfrm>
          <a:prstGeom prst="rect">
            <a:avLst/>
          </a:prstGeom>
        </p:spPr>
        <p:txBody>
          <a:bodyPr/>
          <a:lstStyle/>
          <a:p>
            <a:fld id="{D0D4D94D-5F0F-4561-B07F-DB1CEF59139D}" type="datetimeFigureOut">
              <a:rPr lang="en-US" smtClean="0"/>
              <a:t>11/15/2019</a:t>
            </a:fld>
            <a:endParaRPr lang="en-US" dirty="0"/>
          </a:p>
        </p:txBody>
      </p:sp>
      <p:sp>
        <p:nvSpPr>
          <p:cNvPr id="4" name="Footer Placeholder 3"/>
          <p:cNvSpPr>
            <a:spLocks noGrp="1"/>
          </p:cNvSpPr>
          <p:nvPr>
            <p:ph type="ftr" sz="quarter" idx="11"/>
          </p:nvPr>
        </p:nvSpPr>
        <p:spPr>
          <a:xfrm>
            <a:off x="4165600" y="6356365"/>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61D03F6C-DB60-4032-9BED-0F91B1BE6753}" type="slidenum">
              <a:rPr lang="en-US" smtClean="0"/>
              <a:t>‹#›</a:t>
            </a:fld>
            <a:endParaRPr lang="en-US" dirty="0"/>
          </a:p>
        </p:txBody>
      </p:sp>
    </p:spTree>
    <p:extLst>
      <p:ext uri="{BB962C8B-B14F-4D97-AF65-F5344CB8AC3E}">
        <p14:creationId xmlns:p14="http://schemas.microsoft.com/office/powerpoint/2010/main" val="2875196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0280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Tree>
    <p:extLst>
      <p:ext uri="{BB962C8B-B14F-4D97-AF65-F5344CB8AC3E}">
        <p14:creationId xmlns:p14="http://schemas.microsoft.com/office/powerpoint/2010/main" val="949978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2"/>
            <a:ext cx="12188952" cy="6857999"/>
          </a:xfrm>
          <a:prstGeom prst="rect">
            <a:avLst/>
          </a:prstGeom>
        </p:spPr>
      </p:pic>
      <p:sp>
        <p:nvSpPr>
          <p:cNvPr id="10" name="Text Placeholder 5"/>
          <p:cNvSpPr>
            <a:spLocks noGrp="1"/>
          </p:cNvSpPr>
          <p:nvPr>
            <p:ph type="body" sz="quarter" idx="10" hasCustomPrompt="1"/>
          </p:nvPr>
        </p:nvSpPr>
        <p:spPr>
          <a:xfrm>
            <a:off x="658368" y="3968498"/>
            <a:ext cx="6638544" cy="1650381"/>
          </a:xfrm>
          <a:prstGeom prst="rect">
            <a:avLst/>
          </a:prstGeom>
        </p:spPr>
        <p:txBody>
          <a:bodyPr lIns="0">
            <a:normAutofit/>
          </a:bodyPr>
          <a:lstStyle>
            <a:lvl1pPr marL="0" indent="0">
              <a:buNone/>
              <a:defRPr sz="2100" b="0" i="0">
                <a:solidFill>
                  <a:schemeClr val="bg1"/>
                </a:solidFill>
                <a:latin typeface="+mj-lt"/>
                <a:ea typeface="Georgia" charset="0"/>
                <a:cs typeface="Georgia" charset="0"/>
              </a:defRPr>
            </a:lvl1pPr>
          </a:lstStyle>
          <a:p>
            <a:pPr lvl="0"/>
            <a:r>
              <a:rPr lang="en-US" dirty="0"/>
              <a:t>Sub-topic</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8369" y="6046265"/>
            <a:ext cx="4650699" cy="344912"/>
          </a:xfrm>
          <a:prstGeom prst="rect">
            <a:avLst/>
          </a:prstGeom>
        </p:spPr>
      </p:pic>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4350"/>
              </a:lnSpc>
              <a:defRPr sz="4500" b="1" i="0" cap="all" baseline="0">
                <a:solidFill>
                  <a:schemeClr val="bg1"/>
                </a:solidFill>
                <a:latin typeface="Arial" charset="0"/>
                <a:ea typeface="Arial" charset="0"/>
                <a:cs typeface="Arial" charset="0"/>
              </a:defRPr>
            </a:lvl1pPr>
          </a:lstStyle>
          <a:p>
            <a:r>
              <a:rPr lang="en-US" dirty="0"/>
              <a:t>Presentation</a:t>
            </a:r>
            <a:br>
              <a:rPr lang="en-US" dirty="0"/>
            </a:br>
            <a:r>
              <a:rPr lang="en-US" dirty="0"/>
              <a:t>Title</a:t>
            </a:r>
          </a:p>
        </p:txBody>
      </p:sp>
    </p:spTree>
    <p:extLst>
      <p:ext uri="{BB962C8B-B14F-4D97-AF65-F5344CB8AC3E}">
        <p14:creationId xmlns:p14="http://schemas.microsoft.com/office/powerpoint/2010/main" val="3645944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SmartArt Placeholder 2"/>
          <p:cNvSpPr>
            <a:spLocks noGrp="1"/>
          </p:cNvSpPr>
          <p:nvPr>
            <p:ph type="dgm" idx="1"/>
          </p:nvPr>
        </p:nvSpPr>
        <p:spPr>
          <a:xfrm>
            <a:off x="914400" y="1981200"/>
            <a:ext cx="10363200" cy="4038600"/>
          </a:xfrm>
        </p:spPr>
        <p:txBody>
          <a:bodyPr/>
          <a:lstStyle/>
          <a:p>
            <a:pPr lvl="0"/>
            <a:endParaRPr lang="en-US" noProof="0" dirty="0"/>
          </a:p>
        </p:txBody>
      </p:sp>
    </p:spTree>
    <p:extLst>
      <p:ext uri="{BB962C8B-B14F-4D97-AF65-F5344CB8AC3E}">
        <p14:creationId xmlns:p14="http://schemas.microsoft.com/office/powerpoint/2010/main" val="169764604"/>
      </p:ext>
    </p:extLst>
  </p:cSld>
  <p:clrMapOvr>
    <a:masterClrMapping/>
  </p:clrMapOvr>
  <p:transition>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981200"/>
            <a:ext cx="5080000" cy="4038600"/>
          </a:xfrm>
        </p:spPr>
        <p:txBody>
          <a:bodyPr/>
          <a:lstStyle/>
          <a:p>
            <a:pPr lvl="0"/>
            <a:endParaRPr lang="en-US" noProof="0" smtClean="0"/>
          </a:p>
        </p:txBody>
      </p:sp>
    </p:spTree>
    <p:extLst>
      <p:ext uri="{BB962C8B-B14F-4D97-AF65-F5344CB8AC3E}">
        <p14:creationId xmlns:p14="http://schemas.microsoft.com/office/powerpoint/2010/main" val="792400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0"/>
            <a:ext cx="12188951" cy="6857998"/>
          </a:xfrm>
          <a:prstGeom prst="rect">
            <a:avLst/>
          </a:prstGeom>
        </p:spPr>
      </p:pic>
      <p:sp>
        <p:nvSpPr>
          <p:cNvPr id="10" name="Text Placeholder 5"/>
          <p:cNvSpPr>
            <a:spLocks noGrp="1"/>
          </p:cNvSpPr>
          <p:nvPr>
            <p:ph type="body" sz="quarter" idx="10" hasCustomPrompt="1"/>
          </p:nvPr>
        </p:nvSpPr>
        <p:spPr>
          <a:xfrm>
            <a:off x="658368" y="3968498"/>
            <a:ext cx="6638544" cy="1650381"/>
          </a:xfrm>
          <a:prstGeom prst="rect">
            <a:avLst/>
          </a:prstGeom>
        </p:spPr>
        <p:txBody>
          <a:bodyPr lIns="0">
            <a:normAutofit/>
          </a:bodyPr>
          <a:lstStyle>
            <a:lvl1pPr marL="0" indent="0">
              <a:buNone/>
              <a:defRPr sz="2100" b="0" i="0">
                <a:solidFill>
                  <a:srgbClr val="828383"/>
                </a:solidFill>
                <a:latin typeface="+mj-lt"/>
                <a:ea typeface="Georgia" charset="0"/>
                <a:cs typeface="Georgia" charset="0"/>
              </a:defRPr>
            </a:lvl1pPr>
          </a:lstStyle>
          <a:p>
            <a:pPr lvl="0"/>
            <a:r>
              <a:rPr lang="en-US" dirty="0"/>
              <a:t>Sub-topic</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8369" y="6046267"/>
            <a:ext cx="4650699" cy="344911"/>
          </a:xfrm>
          <a:prstGeom prst="rect">
            <a:avLst/>
          </a:prstGeom>
        </p:spPr>
      </p:pic>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4350"/>
              </a:lnSpc>
              <a:defRPr sz="4500" b="1" i="0" cap="all" baseline="0">
                <a:solidFill>
                  <a:srgbClr val="005BBB"/>
                </a:solidFill>
                <a:latin typeface="Arial" charset="0"/>
                <a:ea typeface="Arial" charset="0"/>
                <a:cs typeface="Arial" charset="0"/>
              </a:defRPr>
            </a:lvl1pPr>
          </a:lstStyle>
          <a:p>
            <a:r>
              <a:rPr lang="en-US" dirty="0"/>
              <a:t>Presentation</a:t>
            </a:r>
            <a:br>
              <a:rPr lang="en-US" dirty="0"/>
            </a:br>
            <a:r>
              <a:rPr lang="en-US" dirty="0"/>
              <a:t>Title</a:t>
            </a:r>
          </a:p>
        </p:txBody>
      </p:sp>
    </p:spTree>
    <p:extLst>
      <p:ext uri="{BB962C8B-B14F-4D97-AF65-F5344CB8AC3E}">
        <p14:creationId xmlns:p14="http://schemas.microsoft.com/office/powerpoint/2010/main" val="2518586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2"/>
            <a:ext cx="12188952" cy="6857999"/>
          </a:xfrm>
          <a:prstGeom prst="rect">
            <a:avLst/>
          </a:prstGeom>
        </p:spPr>
      </p:pic>
      <p:sp>
        <p:nvSpPr>
          <p:cNvPr id="10" name="Text Placeholder 5"/>
          <p:cNvSpPr>
            <a:spLocks noGrp="1"/>
          </p:cNvSpPr>
          <p:nvPr>
            <p:ph type="body" sz="quarter" idx="10" hasCustomPrompt="1"/>
          </p:nvPr>
        </p:nvSpPr>
        <p:spPr>
          <a:xfrm>
            <a:off x="658368" y="3968498"/>
            <a:ext cx="6638544" cy="1650381"/>
          </a:xfrm>
          <a:prstGeom prst="rect">
            <a:avLst/>
          </a:prstGeom>
        </p:spPr>
        <p:txBody>
          <a:bodyPr lIns="0">
            <a:normAutofit/>
          </a:bodyPr>
          <a:lstStyle>
            <a:lvl1pPr marL="0" indent="0">
              <a:buNone/>
              <a:defRPr sz="2100" b="0" i="0">
                <a:solidFill>
                  <a:schemeClr val="bg1"/>
                </a:solidFill>
                <a:latin typeface="+mj-lt"/>
                <a:ea typeface="Georgia" charset="0"/>
                <a:cs typeface="Georgia" charset="0"/>
              </a:defRPr>
            </a:lvl1pPr>
          </a:lstStyle>
          <a:p>
            <a:pPr lvl="0"/>
            <a:r>
              <a:rPr lang="en-US" dirty="0"/>
              <a:t>Sub-topic</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8369" y="6046265"/>
            <a:ext cx="4650699" cy="344912"/>
          </a:xfrm>
          <a:prstGeom prst="rect">
            <a:avLst/>
          </a:prstGeom>
        </p:spPr>
      </p:pic>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4350"/>
              </a:lnSpc>
              <a:defRPr sz="4500" b="1" i="0" cap="all" baseline="0">
                <a:solidFill>
                  <a:schemeClr val="bg1"/>
                </a:solidFill>
                <a:latin typeface="Arial" charset="0"/>
                <a:ea typeface="Arial" charset="0"/>
                <a:cs typeface="Arial" charset="0"/>
              </a:defRPr>
            </a:lvl1pPr>
          </a:lstStyle>
          <a:p>
            <a:r>
              <a:rPr lang="en-US" dirty="0"/>
              <a:t>Presentation</a:t>
            </a:r>
            <a:br>
              <a:rPr lang="en-US" dirty="0"/>
            </a:br>
            <a:r>
              <a:rPr lang="en-US" dirty="0"/>
              <a:t>Title</a:t>
            </a:r>
          </a:p>
        </p:txBody>
      </p:sp>
    </p:spTree>
    <p:extLst>
      <p:ext uri="{BB962C8B-B14F-4D97-AF65-F5344CB8AC3E}">
        <p14:creationId xmlns:p14="http://schemas.microsoft.com/office/powerpoint/2010/main" val="3953083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Slide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2"/>
            <a:ext cx="12188951" cy="6857999"/>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4350"/>
              </a:lnSpc>
              <a:defRPr sz="4500" b="1" i="0" cap="all" baseline="0">
                <a:solidFill>
                  <a:srgbClr val="005BBB"/>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100" b="0" baseline="0">
                <a:solidFill>
                  <a:srgbClr val="828383"/>
                </a:solidFill>
                <a:latin typeface="+mj-lt"/>
                <a:ea typeface="Georgia" charset="0"/>
                <a:cs typeface="Georgi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Section title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9100" y="366636"/>
            <a:ext cx="4800600" cy="356028"/>
          </a:xfrm>
          <a:prstGeom prst="rect">
            <a:avLst/>
          </a:prstGeom>
        </p:spPr>
      </p:pic>
    </p:spTree>
    <p:extLst>
      <p:ext uri="{BB962C8B-B14F-4D97-AF65-F5344CB8AC3E}">
        <p14:creationId xmlns:p14="http://schemas.microsoft.com/office/powerpoint/2010/main" val="21003828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12188951" cy="6857998"/>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4350"/>
              </a:lnSpc>
              <a:defRPr sz="4500" b="1" i="0" cap="all" baseline="0">
                <a:solidFill>
                  <a:schemeClr val="bg1"/>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100" b="0" baseline="0">
                <a:solidFill>
                  <a:schemeClr val="bg1"/>
                </a:solidFill>
                <a:latin typeface="+mj-lt"/>
                <a:ea typeface="Georgia" charset="0"/>
                <a:cs typeface="Georgi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Section title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9107" y="366636"/>
            <a:ext cx="4800588" cy="356028"/>
          </a:xfrm>
          <a:prstGeom prst="rect">
            <a:avLst/>
          </a:prstGeom>
        </p:spPr>
      </p:pic>
    </p:spTree>
    <p:extLst>
      <p:ext uri="{BB962C8B-B14F-4D97-AF65-F5344CB8AC3E}">
        <p14:creationId xmlns:p14="http://schemas.microsoft.com/office/powerpoint/2010/main" val="23889117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4"/>
            <a:ext cx="6402832" cy="3790483"/>
          </a:xfrm>
          <a:prstGeom prst="rect">
            <a:avLst/>
          </a:prstGeom>
        </p:spPr>
        <p:txBody>
          <a:bodyPr>
            <a:noAutofit/>
          </a:bodyPr>
          <a:lstStyle>
            <a:lvl1pPr marL="0" indent="0">
              <a:lnSpc>
                <a:spcPts val="1950"/>
              </a:lnSpc>
              <a:buNone/>
              <a:defRPr sz="1350" b="0" i="0" spc="-38" baseline="0">
                <a:solidFill>
                  <a:srgbClr val="828383"/>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7986001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9" y="2185418"/>
            <a:ext cx="4179753" cy="3511409"/>
          </a:xfrm>
          <a:prstGeom prst="rect">
            <a:avLst/>
          </a:prstGeom>
        </p:spPr>
        <p:txBody>
          <a:bodyPr>
            <a:noAutofit/>
          </a:bodyPr>
          <a:lstStyle>
            <a:lvl1pPr marL="0" indent="0">
              <a:lnSpc>
                <a:spcPts val="1950"/>
              </a:lnSpc>
              <a:buNone/>
              <a:defRPr sz="1350" b="0" i="0" spc="-38" baseline="0">
                <a:solidFill>
                  <a:srgbClr val="828383"/>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p:txBody>
      </p:sp>
      <p:sp>
        <p:nvSpPr>
          <p:cNvPr id="13" name="Text Placeholder 2"/>
          <p:cNvSpPr>
            <a:spLocks noGrp="1"/>
          </p:cNvSpPr>
          <p:nvPr>
            <p:ph type="body" idx="11" hasCustomPrompt="1"/>
          </p:nvPr>
        </p:nvSpPr>
        <p:spPr>
          <a:xfrm>
            <a:off x="5029201" y="2185418"/>
            <a:ext cx="4179753" cy="3511409"/>
          </a:xfrm>
          <a:prstGeom prst="rect">
            <a:avLst/>
          </a:prstGeom>
        </p:spPr>
        <p:txBody>
          <a:bodyPr>
            <a:noAutofit/>
          </a:bodyPr>
          <a:lstStyle>
            <a:lvl1pPr marL="0" indent="0">
              <a:lnSpc>
                <a:spcPts val="1950"/>
              </a:lnSpc>
              <a:buNone/>
              <a:defRPr sz="1350" b="0" i="0" spc="-38" baseline="0">
                <a:solidFill>
                  <a:srgbClr val="828383"/>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err="1"/>
              <a:t>Etiam</a:t>
            </a:r>
            <a:r>
              <a:rPr lang="en-US" dirty="0"/>
              <a:t> </a:t>
            </a:r>
            <a:r>
              <a:rPr lang="en-US" dirty="0" err="1"/>
              <a:t>molestie</a:t>
            </a:r>
            <a:r>
              <a:rPr lang="en-US" dirty="0"/>
              <a:t> </a:t>
            </a:r>
            <a:r>
              <a:rPr lang="en-US" dirty="0" err="1"/>
              <a:t>velit</a:t>
            </a:r>
            <a:r>
              <a:rPr lang="en-US" dirty="0"/>
              <a:t> vitae dolor </a:t>
            </a:r>
            <a:r>
              <a:rPr lang="en-US" dirty="0" err="1"/>
              <a:t>euismod</a:t>
            </a:r>
            <a:r>
              <a:rPr lang="en-US" dirty="0"/>
              <a:t>, sit </a:t>
            </a:r>
            <a:r>
              <a:rPr lang="en-US" dirty="0" err="1"/>
              <a:t>amet</a:t>
            </a:r>
            <a:r>
              <a:rPr lang="en-US" dirty="0"/>
              <a:t> </a:t>
            </a:r>
            <a:r>
              <a:rPr lang="en-US" dirty="0" err="1"/>
              <a:t>finibus</a:t>
            </a:r>
            <a:r>
              <a:rPr lang="en-US" dirty="0"/>
              <a:t> </a:t>
            </a:r>
            <a:r>
              <a:rPr lang="en-US" dirty="0" err="1"/>
              <a:t>risus</a:t>
            </a:r>
            <a:r>
              <a:rPr lang="en-US" dirty="0"/>
              <a:t> </a:t>
            </a:r>
            <a:r>
              <a:rPr lang="en-US" dirty="0" err="1"/>
              <a:t>mattis</a:t>
            </a:r>
            <a:r>
              <a:rPr lang="en-US" dirty="0"/>
              <a:t>. In </a:t>
            </a:r>
            <a:r>
              <a:rPr lang="en-US" dirty="0" err="1"/>
              <a:t>ornare</a:t>
            </a:r>
            <a:r>
              <a:rPr lang="en-US" dirty="0"/>
              <a:t> convallis </a:t>
            </a:r>
            <a:r>
              <a:rPr lang="en-US" dirty="0" err="1"/>
              <a:t>velit</a:t>
            </a:r>
            <a:r>
              <a:rPr lang="en-US" dirty="0"/>
              <a:t> vitae cursus. Integer </a:t>
            </a:r>
            <a:r>
              <a:rPr lang="en-US" dirty="0" err="1"/>
              <a:t>egestas</a:t>
            </a:r>
            <a:r>
              <a:rPr lang="en-US" dirty="0"/>
              <a:t> sit </a:t>
            </a:r>
            <a:r>
              <a:rPr lang="en-US" dirty="0" err="1"/>
              <a:t>amet</a:t>
            </a:r>
            <a:r>
              <a:rPr lang="en-US" dirty="0"/>
              <a:t> mi </a:t>
            </a:r>
            <a:r>
              <a:rPr lang="en-US" dirty="0" err="1"/>
              <a:t>vehicula</a:t>
            </a:r>
            <a:r>
              <a:rPr lang="en-US" dirty="0"/>
              <a:t> </a:t>
            </a:r>
            <a:r>
              <a:rPr lang="en-US" dirty="0" err="1"/>
              <a:t>sollicitudin</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27825009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8"/>
            <a:ext cx="8557757" cy="3732425"/>
          </a:xfrm>
          <a:prstGeom prst="rect">
            <a:avLst/>
          </a:prstGeom>
        </p:spPr>
        <p:txBody>
          <a:bodyPr lIns="182880" rIns="182880">
            <a:noAutofit/>
          </a:bodyPr>
          <a:lstStyle>
            <a:lvl1pPr marL="342900" marR="0" indent="-304800" algn="l" defTabSz="685800" rtl="0" eaLnBrk="1" fontAlgn="auto" latinLnBrk="0" hangingPunct="1">
              <a:lnSpc>
                <a:spcPts val="1950"/>
              </a:lnSpc>
              <a:spcBef>
                <a:spcPts val="750"/>
              </a:spcBef>
              <a:spcAft>
                <a:spcPts val="0"/>
              </a:spcAft>
              <a:buClr>
                <a:srgbClr val="005BBB"/>
              </a:buClr>
              <a:buSzPct val="109000"/>
              <a:buFont typeface="Arial" charset="0"/>
              <a:buChar char="•"/>
              <a:tabLst/>
              <a:defRPr sz="1500" b="0" i="0" spc="-38" baseline="0">
                <a:solidFill>
                  <a:srgbClr val="828383"/>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r>
              <a:rPr lang="en-US" dirty="0" err="1"/>
              <a:t>Quisque</a:t>
            </a:r>
            <a:r>
              <a:rPr lang="en-US" dirty="0"/>
              <a:t> ac </a:t>
            </a:r>
            <a:r>
              <a:rPr lang="en-US" dirty="0" err="1"/>
              <a:t>orci</a:t>
            </a:r>
            <a:r>
              <a:rPr lang="en-US" dirty="0"/>
              <a:t> in </a:t>
            </a:r>
            <a:r>
              <a:rPr lang="en-US" dirty="0" err="1"/>
              <a:t>turpis</a:t>
            </a:r>
            <a:r>
              <a:rPr lang="en-US" dirty="0"/>
              <a:t> </a:t>
            </a:r>
            <a:r>
              <a:rPr lang="en-US" dirty="0" err="1"/>
              <a:t>dapibus</a:t>
            </a:r>
            <a:r>
              <a:rPr lang="en-US" dirty="0"/>
              <a:t> </a:t>
            </a:r>
            <a:r>
              <a:rPr lang="en-US" dirty="0" err="1"/>
              <a:t>sagittis</a:t>
            </a:r>
            <a:r>
              <a:rPr lang="en-US" dirty="0"/>
              <a:t>.</a:t>
            </a:r>
          </a:p>
          <a:p>
            <a:r>
              <a:rPr lang="en-US" dirty="0" err="1"/>
              <a:t>Donec</a:t>
            </a:r>
            <a:r>
              <a:rPr lang="en-US" dirty="0"/>
              <a:t> vitae </a:t>
            </a:r>
            <a:r>
              <a:rPr lang="en-US" dirty="0" err="1"/>
              <a:t>justo</a:t>
            </a:r>
            <a:r>
              <a:rPr lang="en-US" dirty="0"/>
              <a:t> et </a:t>
            </a:r>
            <a:r>
              <a:rPr lang="en-US" dirty="0" err="1"/>
              <a:t>neque</a:t>
            </a:r>
            <a:r>
              <a:rPr lang="en-US" dirty="0"/>
              <a:t> </a:t>
            </a:r>
            <a:r>
              <a:rPr lang="en-US" dirty="0" err="1"/>
              <a:t>mollis</a:t>
            </a:r>
            <a:r>
              <a:rPr lang="en-US" dirty="0"/>
              <a:t> </a:t>
            </a:r>
            <a:r>
              <a:rPr lang="en-US" dirty="0" err="1"/>
              <a:t>consectetur</a:t>
            </a:r>
            <a:r>
              <a:rPr lang="en-US" dirty="0"/>
              <a:t>.</a:t>
            </a:r>
          </a:p>
          <a:p>
            <a:r>
              <a:rPr lang="en-US" dirty="0" err="1"/>
              <a:t>Etiam</a:t>
            </a:r>
            <a:r>
              <a:rPr lang="en-US" dirty="0"/>
              <a:t> </a:t>
            </a:r>
            <a:r>
              <a:rPr lang="en-US" dirty="0" err="1"/>
              <a:t>aliquet</a:t>
            </a:r>
            <a:r>
              <a:rPr lang="en-US" dirty="0"/>
              <a:t> ex </a:t>
            </a:r>
            <a:r>
              <a:rPr lang="en-US" dirty="0" err="1"/>
              <a:t>sed</a:t>
            </a:r>
            <a:r>
              <a:rPr lang="en-US" dirty="0"/>
              <a:t> </a:t>
            </a:r>
            <a:r>
              <a:rPr lang="en-US" dirty="0" err="1"/>
              <a:t>bibendum</a:t>
            </a:r>
            <a:r>
              <a:rPr lang="en-US" dirty="0"/>
              <a:t> </a:t>
            </a:r>
            <a:r>
              <a:rPr lang="en-US" dirty="0" err="1"/>
              <a:t>consequat</a:t>
            </a:r>
            <a:r>
              <a:rPr lang="en-US" dirty="0"/>
              <a:t>.</a:t>
            </a:r>
          </a:p>
          <a:p>
            <a:r>
              <a:rPr lang="en-US" dirty="0" err="1"/>
              <a:t>Cras</a:t>
            </a:r>
            <a:r>
              <a:rPr lang="en-US" dirty="0"/>
              <a:t> </a:t>
            </a:r>
            <a:r>
              <a:rPr lang="en-US" dirty="0" err="1"/>
              <a:t>lacinia</a:t>
            </a:r>
            <a:r>
              <a:rPr lang="en-US" dirty="0"/>
              <a:t> </a:t>
            </a:r>
            <a:r>
              <a:rPr lang="en-US" dirty="0" err="1"/>
              <a:t>est</a:t>
            </a:r>
            <a:r>
              <a:rPr lang="en-US" dirty="0"/>
              <a:t> ac </a:t>
            </a:r>
            <a:r>
              <a:rPr lang="en-US" dirty="0" err="1"/>
              <a:t>elit</a:t>
            </a:r>
            <a:r>
              <a:rPr lang="en-US" dirty="0"/>
              <a:t> </a:t>
            </a:r>
            <a:r>
              <a:rPr lang="en-US" dirty="0" err="1"/>
              <a:t>dignissim</a:t>
            </a:r>
            <a:r>
              <a:rPr lang="en-US" dirty="0"/>
              <a:t> </a:t>
            </a:r>
            <a:r>
              <a:rPr lang="en-US" dirty="0" err="1"/>
              <a:t>varius</a:t>
            </a:r>
            <a:r>
              <a:rPr lang="en-US" dirty="0"/>
              <a:t>.</a:t>
            </a:r>
          </a:p>
          <a:p>
            <a:r>
              <a:rPr lang="en-US" dirty="0" err="1"/>
              <a:t>Duis</a:t>
            </a:r>
            <a:r>
              <a:rPr lang="en-US" dirty="0"/>
              <a:t> sit </a:t>
            </a:r>
            <a:r>
              <a:rPr lang="en-US" dirty="0" err="1"/>
              <a:t>amet</a:t>
            </a:r>
            <a:r>
              <a:rPr lang="en-US" dirty="0"/>
              <a:t> </a:t>
            </a:r>
            <a:r>
              <a:rPr lang="en-US" dirty="0" err="1"/>
              <a:t>odio</a:t>
            </a:r>
            <a:r>
              <a:rPr lang="en-US" dirty="0"/>
              <a:t> </a:t>
            </a:r>
            <a:r>
              <a:rPr lang="en-US" dirty="0" err="1"/>
              <a:t>facilisis</a:t>
            </a:r>
            <a:r>
              <a:rPr lang="en-US" dirty="0"/>
              <a:t> </a:t>
            </a:r>
            <a:r>
              <a:rPr lang="en-US" dirty="0" err="1"/>
              <a:t>turpis</a:t>
            </a:r>
            <a:r>
              <a:rPr lang="en-US" dirty="0"/>
              <a:t> </a:t>
            </a:r>
            <a:r>
              <a:rPr lang="en-US" dirty="0" err="1"/>
              <a:t>sodales</a:t>
            </a:r>
            <a:r>
              <a:rPr lang="en-US" dirty="0"/>
              <a:t> </a:t>
            </a:r>
            <a:r>
              <a:rPr lang="en-US" dirty="0" err="1"/>
              <a:t>placerat</a:t>
            </a:r>
            <a:r>
              <a:rPr lang="en-US" dirty="0"/>
              <a:t>.</a:t>
            </a:r>
          </a:p>
          <a:p>
            <a:r>
              <a:rPr lang="en-US" dirty="0"/>
              <a:t>Justo et neque odio facilisis turpis </a:t>
            </a:r>
            <a:r>
              <a:rPr lang="en-US" dirty="0" err="1"/>
              <a:t>sodales</a:t>
            </a:r>
            <a:r>
              <a:rPr lang="en-US" dirty="0"/>
              <a:t> placerat.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baseline="0"/>
            </a:lvl1pPr>
          </a:lstStyle>
          <a:p>
            <a:r>
              <a:rPr lang="en-US" dirty="0"/>
              <a:t>Click to edit title</a:t>
            </a:r>
          </a:p>
        </p:txBody>
      </p:sp>
    </p:spTree>
    <p:extLst>
      <p:ext uri="{BB962C8B-B14F-4D97-AF65-F5344CB8AC3E}">
        <p14:creationId xmlns:p14="http://schemas.microsoft.com/office/powerpoint/2010/main" val="499212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a:xfrm>
            <a:off x="566929" y="2185416"/>
            <a:ext cx="9678987" cy="3848100"/>
          </a:xfrm>
          <a:prstGeom prst="rect">
            <a:avLst/>
          </a:prstGeom>
        </p:spPr>
        <p:txBody>
          <a:bodyPr/>
          <a:lstStyle>
            <a:lvl1pPr marL="0" indent="0">
              <a:lnSpc>
                <a:spcPts val="1725"/>
              </a:lnSpc>
              <a:buClr>
                <a:srgbClr val="005BBB"/>
              </a:buClr>
              <a:buFontTx/>
              <a:buNone/>
              <a:defRPr sz="1275" b="1">
                <a:solidFill>
                  <a:srgbClr val="005BBB"/>
                </a:solidFill>
                <a:latin typeface="Arial" charset="0"/>
                <a:ea typeface="Arial" charset="0"/>
                <a:cs typeface="Arial" charset="0"/>
              </a:defRPr>
            </a:lvl1pPr>
            <a:lvl2pPr marL="552450" indent="-209550">
              <a:lnSpc>
                <a:spcPts val="1725"/>
              </a:lnSpc>
              <a:buClr>
                <a:srgbClr val="005BBB"/>
              </a:buClr>
              <a:buFont typeface="Arial" charset="0"/>
              <a:buChar char="•"/>
              <a:tabLst/>
              <a:defRPr sz="1500">
                <a:solidFill>
                  <a:srgbClr val="828383"/>
                </a:solidFill>
                <a:latin typeface="Arial" charset="0"/>
                <a:ea typeface="Arial" charset="0"/>
                <a:cs typeface="Arial" charset="0"/>
              </a:defRPr>
            </a:lvl2pPr>
            <a:lvl3pPr marL="857250" marR="0" indent="-171450" algn="l" defTabSz="685800" rtl="0" eaLnBrk="1" fontAlgn="auto" latinLnBrk="0" hangingPunct="1">
              <a:lnSpc>
                <a:spcPts val="1725"/>
              </a:lnSpc>
              <a:spcBef>
                <a:spcPts val="375"/>
              </a:spcBef>
              <a:spcAft>
                <a:spcPts val="0"/>
              </a:spcAft>
              <a:buClr>
                <a:srgbClr val="005BBB"/>
              </a:buClr>
              <a:buSzTx/>
              <a:buFont typeface="LucidaGrande" charset="0"/>
              <a:buChar char="-"/>
              <a:tabLst>
                <a:tab pos="857250" algn="l"/>
              </a:tabLst>
              <a:defRPr sz="1500">
                <a:solidFill>
                  <a:srgbClr val="828383"/>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marL="857250" marR="0" lvl="2" indent="-171450" algn="l" defTabSz="685800" rtl="0" eaLnBrk="1" fontAlgn="auto" latinLnBrk="0" hangingPunct="1">
              <a:lnSpc>
                <a:spcPts val="1725"/>
              </a:lnSpc>
              <a:spcBef>
                <a:spcPts val="375"/>
              </a:spcBef>
              <a:spcAft>
                <a:spcPts val="0"/>
              </a:spcAft>
              <a:buClr>
                <a:srgbClr val="005BBB"/>
              </a:buClr>
              <a:buSzTx/>
              <a:buFont typeface="LucidaGrande" charset="0"/>
              <a:buChar char="-"/>
              <a:tabLst/>
              <a:defRPr/>
            </a:pPr>
            <a:r>
              <a:rPr lang="en-US" dirty="0"/>
              <a:t>Third level</a:t>
            </a:r>
          </a:p>
          <a:p>
            <a:pPr lvl="0"/>
            <a:r>
              <a:rPr lang="en-US" dirty="0"/>
              <a:t>CLICK TO EDIT MASTER TEXT STYLES</a:t>
            </a:r>
          </a:p>
          <a:p>
            <a:pPr lvl="1"/>
            <a:r>
              <a:rPr lang="en-US" dirty="0"/>
              <a:t>Second level text </a:t>
            </a:r>
          </a:p>
          <a:p>
            <a:pPr lvl="2"/>
            <a:r>
              <a:rPr lang="en-US" dirty="0"/>
              <a:t>Third level</a:t>
            </a:r>
          </a:p>
          <a:p>
            <a:pPr marL="857250" marR="0" lvl="2" indent="-171450" algn="l" defTabSz="685800" rtl="0" eaLnBrk="1" fontAlgn="auto" latinLnBrk="0" hangingPunct="1">
              <a:lnSpc>
                <a:spcPts val="1725"/>
              </a:lnSpc>
              <a:spcBef>
                <a:spcPts val="375"/>
              </a:spcBef>
              <a:spcAft>
                <a:spcPts val="0"/>
              </a:spcAft>
              <a:buClr>
                <a:srgbClr val="005BBB"/>
              </a:buClr>
              <a:buSzTx/>
              <a:buFont typeface="LucidaGrande" charset="0"/>
              <a:buChar char="-"/>
              <a:tabLst/>
              <a:defRPr/>
            </a:pPr>
            <a:r>
              <a:rPr lang="en-US" dirty="0"/>
              <a:t>Third level</a:t>
            </a:r>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1160774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2"/>
            <a:ext cx="12188951" cy="6857999"/>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4350"/>
              </a:lnSpc>
              <a:defRPr sz="4500" b="1" i="0" cap="all" baseline="0">
                <a:solidFill>
                  <a:srgbClr val="005BBB"/>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100" b="0" baseline="0">
                <a:solidFill>
                  <a:srgbClr val="828383"/>
                </a:solidFill>
                <a:latin typeface="+mj-lt"/>
                <a:ea typeface="Georgia" charset="0"/>
                <a:cs typeface="Georgi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Section title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9100" y="366636"/>
            <a:ext cx="4800600" cy="356028"/>
          </a:xfrm>
          <a:prstGeom prst="rect">
            <a:avLst/>
          </a:prstGeom>
        </p:spPr>
      </p:pic>
    </p:spTree>
    <p:extLst>
      <p:ext uri="{BB962C8B-B14F-4D97-AF65-F5344CB8AC3E}">
        <p14:creationId xmlns:p14="http://schemas.microsoft.com/office/powerpoint/2010/main" val="19041630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473701" y="1143001"/>
            <a:ext cx="6718300" cy="5718174"/>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8" name="Text Placeholder 2"/>
          <p:cNvSpPr>
            <a:spLocks noGrp="1"/>
          </p:cNvSpPr>
          <p:nvPr>
            <p:ph type="body" idx="1" hasCustomPrompt="1"/>
          </p:nvPr>
        </p:nvSpPr>
        <p:spPr>
          <a:xfrm>
            <a:off x="569470" y="2189263"/>
            <a:ext cx="4002532" cy="2768327"/>
          </a:xfrm>
          <a:prstGeom prst="rect">
            <a:avLst/>
          </a:prstGeom>
        </p:spPr>
        <p:txBody>
          <a:bodyPr>
            <a:noAutofit/>
          </a:bodyPr>
          <a:lstStyle>
            <a:lvl1pPr marL="0" indent="0">
              <a:lnSpc>
                <a:spcPts val="1950"/>
              </a:lnSpc>
              <a:buNone/>
              <a:defRPr sz="1350" b="0" i="0" spc="-38" baseline="0">
                <a:solidFill>
                  <a:srgbClr val="828383"/>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5" name="Title Placeholder 12"/>
          <p:cNvSpPr>
            <a:spLocks noGrp="1"/>
          </p:cNvSpPr>
          <p:nvPr>
            <p:ph type="title" hasCustomPrompt="1"/>
          </p:nvPr>
        </p:nvSpPr>
        <p:spPr>
          <a:xfrm>
            <a:off x="566929" y="1316736"/>
            <a:ext cx="4531639"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
        <p:nvSpPr>
          <p:cNvPr id="7" name="Picture Placeholder 2"/>
          <p:cNvSpPr>
            <a:spLocks noGrp="1" noChangeAspect="1"/>
          </p:cNvSpPr>
          <p:nvPr>
            <p:ph type="pic" idx="14"/>
          </p:nvPr>
        </p:nvSpPr>
        <p:spPr>
          <a:xfrm>
            <a:off x="5626101" y="1295401"/>
            <a:ext cx="6718300" cy="5718174"/>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14980265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1" name="Picture Placeholder 2"/>
          <p:cNvSpPr>
            <a:spLocks noGrp="1" noChangeAspect="1"/>
          </p:cNvSpPr>
          <p:nvPr>
            <p:ph type="pic" idx="13"/>
          </p:nvPr>
        </p:nvSpPr>
        <p:spPr>
          <a:xfrm>
            <a:off x="5473700" y="1143003"/>
            <a:ext cx="6718301" cy="2855295"/>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7" name="Picture Placeholder 2"/>
          <p:cNvSpPr>
            <a:spLocks noGrp="1" noChangeAspect="1"/>
          </p:cNvSpPr>
          <p:nvPr>
            <p:ph type="pic" idx="14"/>
          </p:nvPr>
        </p:nvSpPr>
        <p:spPr>
          <a:xfrm>
            <a:off x="5473701" y="3998296"/>
            <a:ext cx="3429001"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9" name="Picture Placeholder 2"/>
          <p:cNvSpPr>
            <a:spLocks noGrp="1" noChangeAspect="1"/>
          </p:cNvSpPr>
          <p:nvPr>
            <p:ph type="pic" idx="15"/>
          </p:nvPr>
        </p:nvSpPr>
        <p:spPr>
          <a:xfrm>
            <a:off x="8902702" y="3998296"/>
            <a:ext cx="3289300"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10" name="Text Placeholder 2"/>
          <p:cNvSpPr>
            <a:spLocks noGrp="1"/>
          </p:cNvSpPr>
          <p:nvPr>
            <p:ph type="body" idx="1" hasCustomPrompt="1"/>
          </p:nvPr>
        </p:nvSpPr>
        <p:spPr>
          <a:xfrm>
            <a:off x="569470" y="2189263"/>
            <a:ext cx="4002532" cy="2768327"/>
          </a:xfrm>
          <a:prstGeom prst="rect">
            <a:avLst/>
          </a:prstGeom>
        </p:spPr>
        <p:txBody>
          <a:bodyPr>
            <a:noAutofit/>
          </a:bodyPr>
          <a:lstStyle>
            <a:lvl1pPr marL="0" indent="0">
              <a:lnSpc>
                <a:spcPts val="1950"/>
              </a:lnSpc>
              <a:buNone/>
              <a:defRPr sz="1350" b="0" i="0" spc="-38" baseline="0">
                <a:solidFill>
                  <a:srgbClr val="828383"/>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8" name="Title Placeholder 12"/>
          <p:cNvSpPr>
            <a:spLocks noGrp="1"/>
          </p:cNvSpPr>
          <p:nvPr>
            <p:ph type="title" hasCustomPrompt="1"/>
          </p:nvPr>
        </p:nvSpPr>
        <p:spPr>
          <a:xfrm>
            <a:off x="566929" y="1316736"/>
            <a:ext cx="4531639" cy="868430"/>
          </a:xfrm>
          <a:prstGeom prst="rect">
            <a:avLst/>
          </a:prstGeom>
        </p:spPr>
        <p:txBody>
          <a:bodyPr vert="horz" lIns="91440" tIns="45720" rIns="91440" bIns="45720" rtlCol="0" anchor="b">
            <a:normAutofit/>
          </a:bodyPr>
          <a:lstStyle/>
          <a:p>
            <a:r>
              <a:rPr lang="en-US" dirty="0"/>
              <a:t>Click to </a:t>
            </a:r>
            <a:r>
              <a:rPr lang="en-US"/>
              <a:t>edit title</a:t>
            </a:r>
            <a:endParaRPr lang="en-US" dirty="0"/>
          </a:p>
        </p:txBody>
      </p:sp>
    </p:spTree>
    <p:extLst>
      <p:ext uri="{BB962C8B-B14F-4D97-AF65-F5344CB8AC3E}">
        <p14:creationId xmlns:p14="http://schemas.microsoft.com/office/powerpoint/2010/main" val="39526210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3" name="Picture Placeholder 2"/>
          <p:cNvSpPr>
            <a:spLocks noGrp="1" noChangeAspect="1"/>
          </p:cNvSpPr>
          <p:nvPr>
            <p:ph type="pic" idx="13"/>
          </p:nvPr>
        </p:nvSpPr>
        <p:spPr>
          <a:xfrm>
            <a:off x="0" y="1143001"/>
            <a:ext cx="12192000" cy="5718174"/>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24473927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5"/>
            <a:ext cx="10363200" cy="1362075"/>
          </a:xfrm>
        </p:spPr>
        <p:txBody>
          <a:bodyPr anchor="t"/>
          <a:lstStyle>
            <a:lvl1pPr algn="l">
              <a:defRPr sz="3000" b="1" cap="all">
                <a:latin typeface="Georgia" panose="02040502050405020303" pitchFamily="18" charset="0"/>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65"/>
            <a:ext cx="2844800" cy="365125"/>
          </a:xfrm>
          <a:prstGeom prst="rect">
            <a:avLst/>
          </a:prstGeom>
        </p:spPr>
        <p:txBody>
          <a:bodyPr/>
          <a:lstStyle/>
          <a:p>
            <a:fld id="{D0D4D94D-5F0F-4561-B07F-DB1CEF59139D}" type="datetimeFigureOut">
              <a:rPr lang="en-US" smtClean="0"/>
              <a:t>11/15/2019</a:t>
            </a:fld>
            <a:endParaRPr lang="en-US" dirty="0"/>
          </a:p>
        </p:txBody>
      </p:sp>
      <p:sp>
        <p:nvSpPr>
          <p:cNvPr id="5" name="Footer Placeholder 4"/>
          <p:cNvSpPr>
            <a:spLocks noGrp="1"/>
          </p:cNvSpPr>
          <p:nvPr>
            <p:ph type="ftr" sz="quarter" idx="11"/>
          </p:nvPr>
        </p:nvSpPr>
        <p:spPr>
          <a:xfrm>
            <a:off x="4165600" y="6356365"/>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1D03F6C-DB60-4032-9BED-0F91B1BE6753}" type="slidenum">
              <a:rPr lang="en-US" smtClean="0"/>
              <a:t>‹#›</a:t>
            </a:fld>
            <a:endParaRPr lang="en-US" dirty="0"/>
          </a:p>
        </p:txBody>
      </p:sp>
    </p:spTree>
    <p:extLst>
      <p:ext uri="{BB962C8B-B14F-4D97-AF65-F5344CB8AC3E}">
        <p14:creationId xmlns:p14="http://schemas.microsoft.com/office/powerpoint/2010/main" val="8033258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928" y="1024083"/>
            <a:ext cx="10515600" cy="868430"/>
          </a:xfrm>
        </p:spPr>
        <p:txBody>
          <a:bodyPr anchor="t">
            <a:normAutofit/>
          </a:bodyPr>
          <a:lstStyle>
            <a:lvl1pPr>
              <a:defRPr sz="3000">
                <a:latin typeface="Georgia" panose="02040502050405020303" pitchFamily="18" charset="0"/>
              </a:defRPr>
            </a:lvl1pPr>
          </a:lstStyle>
          <a:p>
            <a:r>
              <a:rPr lang="en-US" dirty="0"/>
              <a:t>CLICK TO EDIT MASTER TITLE STYLE</a:t>
            </a:r>
          </a:p>
        </p:txBody>
      </p:sp>
      <p:sp>
        <p:nvSpPr>
          <p:cNvPr id="3" name="Text Placeholder 2"/>
          <p:cNvSpPr>
            <a:spLocks noGrp="1"/>
          </p:cNvSpPr>
          <p:nvPr>
            <p:ph type="body" idx="1"/>
          </p:nvPr>
        </p:nvSpPr>
        <p:spPr>
          <a:xfrm>
            <a:off x="566928" y="1992900"/>
            <a:ext cx="5386917" cy="639762"/>
          </a:xfrm>
        </p:spPr>
        <p:txBody>
          <a:bodyPr anchor="b"/>
          <a:lstStyle>
            <a:lvl1pPr marL="0" indent="0">
              <a:buNone/>
              <a:defRPr sz="1800" b="1">
                <a:solidFill>
                  <a:schemeClr val="accent6">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566928" y="2770200"/>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96001" y="1984829"/>
            <a:ext cx="5389033" cy="639762"/>
          </a:xfrm>
        </p:spPr>
        <p:txBody>
          <a:bodyPr anchor="b"/>
          <a:lstStyle>
            <a:lvl1pPr marL="0" indent="0">
              <a:buNone/>
              <a:defRPr sz="1800" b="1">
                <a:solidFill>
                  <a:schemeClr val="accent6">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6096001" y="2757352"/>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09600" y="6356365"/>
            <a:ext cx="2844800" cy="365125"/>
          </a:xfrm>
          <a:prstGeom prst="rect">
            <a:avLst/>
          </a:prstGeom>
        </p:spPr>
        <p:txBody>
          <a:bodyPr/>
          <a:lstStyle/>
          <a:p>
            <a:fld id="{D0D4D94D-5F0F-4561-B07F-DB1CEF59139D}" type="datetimeFigureOut">
              <a:rPr lang="en-US" smtClean="0"/>
              <a:t>11/15/2019</a:t>
            </a:fld>
            <a:endParaRPr lang="en-US" dirty="0"/>
          </a:p>
        </p:txBody>
      </p:sp>
      <p:sp>
        <p:nvSpPr>
          <p:cNvPr id="8" name="Footer Placeholder 7"/>
          <p:cNvSpPr>
            <a:spLocks noGrp="1"/>
          </p:cNvSpPr>
          <p:nvPr>
            <p:ph type="ftr" sz="quarter" idx="11"/>
          </p:nvPr>
        </p:nvSpPr>
        <p:spPr>
          <a:xfrm>
            <a:off x="4165600" y="6356365"/>
            <a:ext cx="38608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0542125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928" y="1077454"/>
            <a:ext cx="10515600" cy="868430"/>
          </a:xfrm>
        </p:spPr>
        <p:txBody>
          <a:bodyPr anchor="t">
            <a:normAutofit/>
          </a:bodyPr>
          <a:lstStyle>
            <a:lvl1pPr>
              <a:defRPr sz="3000">
                <a:solidFill>
                  <a:srgbClr val="005BBB"/>
                </a:solidFill>
                <a:latin typeface="Georgia" panose="02040502050405020303" pitchFamily="18" charset="0"/>
              </a:defRPr>
            </a:lvl1pPr>
          </a:lstStyle>
          <a:p>
            <a:r>
              <a:rPr lang="en-US" dirty="0"/>
              <a:t>CLICK TO EDIT MASTER TITLE STYLE</a:t>
            </a:r>
          </a:p>
        </p:txBody>
      </p:sp>
      <p:sp>
        <p:nvSpPr>
          <p:cNvPr id="3" name="Content Placeholder 2"/>
          <p:cNvSpPr>
            <a:spLocks noGrp="1"/>
          </p:cNvSpPr>
          <p:nvPr>
            <p:ph idx="1"/>
          </p:nvPr>
        </p:nvSpPr>
        <p:spPr>
          <a:xfrm>
            <a:off x="566928" y="2106466"/>
            <a:ext cx="10515600" cy="38133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245600" y="6416690"/>
            <a:ext cx="2844800" cy="365125"/>
          </a:xfrm>
        </p:spPr>
        <p:txBody>
          <a:bodyPr/>
          <a:lstStyle/>
          <a:p>
            <a:fld id="{61D03F6C-DB60-4032-9BED-0F91B1BE6753}" type="slidenum">
              <a:rPr lang="en-US" smtClean="0"/>
              <a:t>‹#›</a:t>
            </a:fld>
            <a:endParaRPr lang="en-US" dirty="0"/>
          </a:p>
        </p:txBody>
      </p:sp>
    </p:spTree>
    <p:extLst>
      <p:ext uri="{BB962C8B-B14F-4D97-AF65-F5344CB8AC3E}">
        <p14:creationId xmlns:p14="http://schemas.microsoft.com/office/powerpoint/2010/main" val="27135930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09600" y="6356365"/>
            <a:ext cx="2844800" cy="365125"/>
          </a:xfrm>
          <a:prstGeom prst="rect">
            <a:avLst/>
          </a:prstGeom>
        </p:spPr>
        <p:txBody>
          <a:bodyPr/>
          <a:lstStyle/>
          <a:p>
            <a:fld id="{D0D4D94D-5F0F-4561-B07F-DB1CEF59139D}" type="datetimeFigureOut">
              <a:rPr lang="en-US" smtClean="0"/>
              <a:t>11/15/2019</a:t>
            </a:fld>
            <a:endParaRPr lang="en-US" dirty="0"/>
          </a:p>
        </p:txBody>
      </p:sp>
      <p:sp>
        <p:nvSpPr>
          <p:cNvPr id="6" name="Footer Placeholder 5"/>
          <p:cNvSpPr>
            <a:spLocks noGrp="1"/>
          </p:cNvSpPr>
          <p:nvPr>
            <p:ph type="ftr" sz="quarter" idx="11"/>
          </p:nvPr>
        </p:nvSpPr>
        <p:spPr>
          <a:xfrm>
            <a:off x="4165600" y="6356365"/>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61D03F6C-DB60-4032-9BED-0F91B1BE6753}" type="slidenum">
              <a:rPr lang="en-US" smtClean="0"/>
              <a:t>‹#›</a:t>
            </a:fld>
            <a:endParaRPr lang="en-US" dirty="0"/>
          </a:p>
        </p:txBody>
      </p:sp>
    </p:spTree>
    <p:extLst>
      <p:ext uri="{BB962C8B-B14F-4D97-AF65-F5344CB8AC3E}">
        <p14:creationId xmlns:p14="http://schemas.microsoft.com/office/powerpoint/2010/main" val="35796095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65"/>
            <a:ext cx="2844800" cy="365125"/>
          </a:xfrm>
          <a:prstGeom prst="rect">
            <a:avLst/>
          </a:prstGeom>
        </p:spPr>
        <p:txBody>
          <a:bodyPr/>
          <a:lstStyle/>
          <a:p>
            <a:fld id="{D0D4D94D-5F0F-4561-B07F-DB1CEF59139D}" type="datetimeFigureOut">
              <a:rPr lang="en-US" smtClean="0"/>
              <a:t>11/15/2019</a:t>
            </a:fld>
            <a:endParaRPr lang="en-US" dirty="0"/>
          </a:p>
        </p:txBody>
      </p:sp>
      <p:sp>
        <p:nvSpPr>
          <p:cNvPr id="3" name="Footer Placeholder 2"/>
          <p:cNvSpPr>
            <a:spLocks noGrp="1"/>
          </p:cNvSpPr>
          <p:nvPr>
            <p:ph type="ftr" sz="quarter" idx="11"/>
          </p:nvPr>
        </p:nvSpPr>
        <p:spPr>
          <a:xfrm>
            <a:off x="4165600" y="6356365"/>
            <a:ext cx="38608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61D03F6C-DB60-4032-9BED-0F91B1BE6753}" type="slidenum">
              <a:rPr lang="en-US" smtClean="0"/>
              <a:t>‹#›</a:t>
            </a:fld>
            <a:endParaRPr lang="en-US" dirty="0"/>
          </a:p>
        </p:txBody>
      </p:sp>
    </p:spTree>
    <p:extLst>
      <p:ext uri="{BB962C8B-B14F-4D97-AF65-F5344CB8AC3E}">
        <p14:creationId xmlns:p14="http://schemas.microsoft.com/office/powerpoint/2010/main" val="40585177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65"/>
            <a:ext cx="2844800" cy="365125"/>
          </a:xfrm>
          <a:prstGeom prst="rect">
            <a:avLst/>
          </a:prstGeom>
        </p:spPr>
        <p:txBody>
          <a:bodyPr/>
          <a:lstStyle/>
          <a:p>
            <a:fld id="{D0D4D94D-5F0F-4561-B07F-DB1CEF59139D}" type="datetimeFigureOut">
              <a:rPr lang="en-US" smtClean="0"/>
              <a:t>11/15/2019</a:t>
            </a:fld>
            <a:endParaRPr lang="en-US" dirty="0"/>
          </a:p>
        </p:txBody>
      </p:sp>
      <p:sp>
        <p:nvSpPr>
          <p:cNvPr id="4" name="Footer Placeholder 3"/>
          <p:cNvSpPr>
            <a:spLocks noGrp="1"/>
          </p:cNvSpPr>
          <p:nvPr>
            <p:ph type="ftr" sz="quarter" idx="11"/>
          </p:nvPr>
        </p:nvSpPr>
        <p:spPr>
          <a:xfrm>
            <a:off x="4165600" y="6356365"/>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61D03F6C-DB60-4032-9BED-0F91B1BE6753}" type="slidenum">
              <a:rPr lang="en-US" smtClean="0"/>
              <a:t>‹#›</a:t>
            </a:fld>
            <a:endParaRPr lang="en-US" dirty="0"/>
          </a:p>
        </p:txBody>
      </p:sp>
    </p:spTree>
    <p:extLst>
      <p:ext uri="{BB962C8B-B14F-4D97-AF65-F5344CB8AC3E}">
        <p14:creationId xmlns:p14="http://schemas.microsoft.com/office/powerpoint/2010/main" val="7269059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635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12188951" cy="6857998"/>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4350"/>
              </a:lnSpc>
              <a:defRPr sz="4500" b="1" i="0" cap="all" baseline="0">
                <a:solidFill>
                  <a:schemeClr val="bg1"/>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100" b="0" baseline="0">
                <a:solidFill>
                  <a:schemeClr val="bg1"/>
                </a:solidFill>
                <a:latin typeface="+mj-lt"/>
                <a:ea typeface="Georgia" charset="0"/>
                <a:cs typeface="Georgi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Section title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9107" y="366636"/>
            <a:ext cx="4800588" cy="356028"/>
          </a:xfrm>
          <a:prstGeom prst="rect">
            <a:avLst/>
          </a:prstGeom>
        </p:spPr>
      </p:pic>
    </p:spTree>
    <p:extLst>
      <p:ext uri="{BB962C8B-B14F-4D97-AF65-F5344CB8AC3E}">
        <p14:creationId xmlns:p14="http://schemas.microsoft.com/office/powerpoint/2010/main" val="26861564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Tree>
    <p:extLst>
      <p:ext uri="{BB962C8B-B14F-4D97-AF65-F5344CB8AC3E}">
        <p14:creationId xmlns:p14="http://schemas.microsoft.com/office/powerpoint/2010/main" val="21220299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SmartArt Placeholder 2"/>
          <p:cNvSpPr>
            <a:spLocks noGrp="1"/>
          </p:cNvSpPr>
          <p:nvPr>
            <p:ph type="dgm" idx="1"/>
          </p:nvPr>
        </p:nvSpPr>
        <p:spPr>
          <a:xfrm>
            <a:off x="914400" y="1981200"/>
            <a:ext cx="10363200" cy="4038600"/>
          </a:xfrm>
        </p:spPr>
        <p:txBody>
          <a:bodyPr/>
          <a:lstStyle/>
          <a:p>
            <a:pPr lvl="0"/>
            <a:endParaRPr lang="en-US" noProof="0" dirty="0"/>
          </a:p>
        </p:txBody>
      </p:sp>
    </p:spTree>
    <p:extLst>
      <p:ext uri="{BB962C8B-B14F-4D97-AF65-F5344CB8AC3E}">
        <p14:creationId xmlns:p14="http://schemas.microsoft.com/office/powerpoint/2010/main" val="241542224"/>
      </p:ext>
    </p:extLst>
  </p:cSld>
  <p:clrMapOvr>
    <a:masterClrMapping/>
  </p:clrMapOvr>
  <p:transition>
    <p:dissolv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981200"/>
            <a:ext cx="5080000" cy="4038600"/>
          </a:xfrm>
        </p:spPr>
        <p:txBody>
          <a:bodyPr/>
          <a:lstStyle/>
          <a:p>
            <a:pPr lvl="0"/>
            <a:endParaRPr lang="en-US" noProof="0" smtClean="0"/>
          </a:p>
        </p:txBody>
      </p:sp>
    </p:spTree>
    <p:extLst>
      <p:ext uri="{BB962C8B-B14F-4D97-AF65-F5344CB8AC3E}">
        <p14:creationId xmlns:p14="http://schemas.microsoft.com/office/powerpoint/2010/main" val="4955385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0"/>
            <a:ext cx="12188951" cy="6857998"/>
          </a:xfrm>
          <a:prstGeom prst="rect">
            <a:avLst/>
          </a:prstGeom>
        </p:spPr>
      </p:pic>
      <p:sp>
        <p:nvSpPr>
          <p:cNvPr id="10" name="Text Placeholder 5"/>
          <p:cNvSpPr>
            <a:spLocks noGrp="1"/>
          </p:cNvSpPr>
          <p:nvPr>
            <p:ph type="body" sz="quarter" idx="10" hasCustomPrompt="1"/>
          </p:nvPr>
        </p:nvSpPr>
        <p:spPr>
          <a:xfrm>
            <a:off x="658368" y="3968500"/>
            <a:ext cx="6638544" cy="1650381"/>
          </a:xfrm>
          <a:prstGeom prst="rect">
            <a:avLst/>
          </a:prstGeom>
        </p:spPr>
        <p:txBody>
          <a:bodyPr lIns="0">
            <a:normAutofit/>
          </a:bodyPr>
          <a:lstStyle>
            <a:lvl1pPr marL="0" indent="0">
              <a:buNone/>
              <a:defRPr sz="1575" b="0" i="0">
                <a:solidFill>
                  <a:srgbClr val="828383"/>
                </a:solidFill>
                <a:latin typeface="+mj-lt"/>
                <a:ea typeface="Georgia" charset="0"/>
                <a:cs typeface="Georgia" charset="0"/>
              </a:defRPr>
            </a:lvl1pPr>
          </a:lstStyle>
          <a:p>
            <a:pPr lvl="0"/>
            <a:r>
              <a:rPr lang="en-US" dirty="0" smtClean="0"/>
              <a:t>Sub-topic</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8369" y="6046269"/>
            <a:ext cx="4650699" cy="344911"/>
          </a:xfrm>
          <a:prstGeom prst="rect">
            <a:avLst/>
          </a:prstGeom>
        </p:spPr>
      </p:pic>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3263"/>
              </a:lnSpc>
              <a:defRPr sz="3375" b="1" i="0" cap="all" baseline="0">
                <a:solidFill>
                  <a:srgbClr val="005BBB"/>
                </a:solidFill>
                <a:latin typeface="Georgia" panose="02040502050405020303" pitchFamily="18" charset="0"/>
                <a:ea typeface="Georgia" panose="02040502050405020303" pitchFamily="18" charset="0"/>
                <a:cs typeface="Arial" charset="0"/>
              </a:defRPr>
            </a:lvl1pPr>
          </a:lstStyle>
          <a:p>
            <a:r>
              <a:rPr lang="en-US" dirty="0" smtClean="0"/>
              <a:t>Presentation</a:t>
            </a:r>
            <a:br>
              <a:rPr lang="en-US" dirty="0" smtClean="0"/>
            </a:br>
            <a:r>
              <a:rPr lang="en-US" dirty="0" smtClean="0"/>
              <a:t>Title</a:t>
            </a:r>
            <a:endParaRPr lang="en-US" dirty="0"/>
          </a:p>
        </p:txBody>
      </p:sp>
    </p:spTree>
    <p:extLst>
      <p:ext uri="{BB962C8B-B14F-4D97-AF65-F5344CB8AC3E}">
        <p14:creationId xmlns:p14="http://schemas.microsoft.com/office/powerpoint/2010/main" val="147553177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4"/>
            <a:ext cx="12188952" cy="6857999"/>
          </a:xfrm>
          <a:prstGeom prst="rect">
            <a:avLst/>
          </a:prstGeom>
        </p:spPr>
      </p:pic>
      <p:sp>
        <p:nvSpPr>
          <p:cNvPr id="10" name="Text Placeholder 5"/>
          <p:cNvSpPr>
            <a:spLocks noGrp="1"/>
          </p:cNvSpPr>
          <p:nvPr>
            <p:ph type="body" sz="quarter" idx="10" hasCustomPrompt="1"/>
          </p:nvPr>
        </p:nvSpPr>
        <p:spPr>
          <a:xfrm>
            <a:off x="658368" y="3968500"/>
            <a:ext cx="6638544" cy="1650381"/>
          </a:xfrm>
          <a:prstGeom prst="rect">
            <a:avLst/>
          </a:prstGeom>
        </p:spPr>
        <p:txBody>
          <a:bodyPr lIns="0">
            <a:normAutofit/>
          </a:bodyPr>
          <a:lstStyle>
            <a:lvl1pPr marL="0" indent="0">
              <a:buNone/>
              <a:defRPr sz="1575" b="0" i="0">
                <a:solidFill>
                  <a:schemeClr val="bg1"/>
                </a:solidFill>
                <a:latin typeface="+mj-lt"/>
                <a:ea typeface="Georgia" charset="0"/>
                <a:cs typeface="Georgia" charset="0"/>
              </a:defRPr>
            </a:lvl1pPr>
          </a:lstStyle>
          <a:p>
            <a:pPr lvl="0"/>
            <a:r>
              <a:rPr lang="en-US" dirty="0" smtClean="0"/>
              <a:t>Sub-topic</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8369" y="6046265"/>
            <a:ext cx="4650699" cy="344912"/>
          </a:xfrm>
          <a:prstGeom prst="rect">
            <a:avLst/>
          </a:prstGeom>
        </p:spPr>
      </p:pic>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3263"/>
              </a:lnSpc>
              <a:defRPr sz="3375" b="1" i="0" cap="all" baseline="0">
                <a:solidFill>
                  <a:schemeClr val="bg1"/>
                </a:solidFill>
                <a:latin typeface="Georgia" panose="02040502050405020303" pitchFamily="18" charset="0"/>
                <a:ea typeface="Georgia" panose="02040502050405020303" pitchFamily="18" charset="0"/>
                <a:cs typeface="Arial" charset="0"/>
              </a:defRPr>
            </a:lvl1pPr>
          </a:lstStyle>
          <a:p>
            <a:r>
              <a:rPr lang="en-US" dirty="0" smtClean="0"/>
              <a:t>Presentation</a:t>
            </a:r>
            <a:br>
              <a:rPr lang="en-US" dirty="0" smtClean="0"/>
            </a:br>
            <a:r>
              <a:rPr lang="en-US" dirty="0" smtClean="0"/>
              <a:t>Title</a:t>
            </a:r>
            <a:endParaRPr lang="en-US" dirty="0"/>
          </a:p>
        </p:txBody>
      </p:sp>
    </p:spTree>
    <p:extLst>
      <p:ext uri="{BB962C8B-B14F-4D97-AF65-F5344CB8AC3E}">
        <p14:creationId xmlns:p14="http://schemas.microsoft.com/office/powerpoint/2010/main" val="87237294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Slide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4"/>
            <a:ext cx="12188951" cy="6857999"/>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3263"/>
              </a:lnSpc>
              <a:defRPr sz="3375" b="1" i="0" cap="all" baseline="0">
                <a:solidFill>
                  <a:srgbClr val="005BBB"/>
                </a:solidFill>
                <a:latin typeface="Georgia" panose="02040502050405020303" pitchFamily="18" charset="0"/>
                <a:ea typeface="Georgia" panose="02040502050405020303" pitchFamily="18"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1575" b="0" baseline="0">
                <a:solidFill>
                  <a:srgbClr val="828383"/>
                </a:solidFill>
                <a:latin typeface="+mj-lt"/>
                <a:ea typeface="Georgia" charset="0"/>
                <a:cs typeface="Georgia"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smtClean="0"/>
              <a:t>Section title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9100" y="366636"/>
            <a:ext cx="4800600" cy="356028"/>
          </a:xfrm>
          <a:prstGeom prst="rect">
            <a:avLst/>
          </a:prstGeom>
        </p:spPr>
      </p:pic>
    </p:spTree>
    <p:extLst>
      <p:ext uri="{BB962C8B-B14F-4D97-AF65-F5344CB8AC3E}">
        <p14:creationId xmlns:p14="http://schemas.microsoft.com/office/powerpoint/2010/main" val="125483912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0"/>
            <a:ext cx="12188951" cy="6857998"/>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3263"/>
              </a:lnSpc>
              <a:defRPr sz="3375" b="1" i="0" cap="all" baseline="0">
                <a:solidFill>
                  <a:schemeClr val="bg1"/>
                </a:solidFill>
                <a:latin typeface="Georgia" panose="02040502050405020303" pitchFamily="18" charset="0"/>
                <a:ea typeface="Georgia" panose="02040502050405020303" pitchFamily="18"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1575" b="0" baseline="0">
                <a:solidFill>
                  <a:schemeClr val="bg1"/>
                </a:solidFill>
                <a:latin typeface="+mj-lt"/>
                <a:ea typeface="Georgia" charset="0"/>
                <a:cs typeface="Georgia"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smtClean="0"/>
              <a:t>Section title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9107" y="366636"/>
            <a:ext cx="4800588" cy="356028"/>
          </a:xfrm>
          <a:prstGeom prst="rect">
            <a:avLst/>
          </a:prstGeom>
        </p:spPr>
      </p:pic>
    </p:spTree>
    <p:extLst>
      <p:ext uri="{BB962C8B-B14F-4D97-AF65-F5344CB8AC3E}">
        <p14:creationId xmlns:p14="http://schemas.microsoft.com/office/powerpoint/2010/main" val="294583240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4"/>
            <a:ext cx="6402832" cy="3790483"/>
          </a:xfrm>
          <a:prstGeom prst="rect">
            <a:avLst/>
          </a:prstGeom>
        </p:spPr>
        <p:txBody>
          <a:bodyPr>
            <a:noAutofit/>
          </a:bodyPr>
          <a:lstStyle>
            <a:lvl1pPr marL="0" indent="0">
              <a:lnSpc>
                <a:spcPts val="1463"/>
              </a:lnSpc>
              <a:buNone/>
              <a:defRPr sz="1013" b="0" i="0" spc="-28" baseline="0">
                <a:solidFill>
                  <a:srgbClr val="828383"/>
                </a:solidFill>
                <a:latin typeface="Arial" charset="0"/>
                <a:ea typeface="Arial" charset="0"/>
                <a:cs typeface="Arial" charset="0"/>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sz="3000" b="0">
                <a:latin typeface="Georgia" panose="02040502050405020303" pitchFamily="18" charset="0"/>
              </a:defRPr>
            </a:lvl1pPr>
          </a:lstStyle>
          <a:p>
            <a:r>
              <a:rPr lang="en-US" dirty="0" smtClean="0"/>
              <a:t>CLICK TO EDIT TITLE</a:t>
            </a:r>
            <a:endParaRPr lang="en-US" dirty="0"/>
          </a:p>
        </p:txBody>
      </p:sp>
    </p:spTree>
    <p:extLst>
      <p:ext uri="{BB962C8B-B14F-4D97-AF65-F5344CB8AC3E}">
        <p14:creationId xmlns:p14="http://schemas.microsoft.com/office/powerpoint/2010/main" val="311195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30" y="2185420"/>
            <a:ext cx="4179753" cy="3511409"/>
          </a:xfrm>
          <a:prstGeom prst="rect">
            <a:avLst/>
          </a:prstGeom>
        </p:spPr>
        <p:txBody>
          <a:bodyPr>
            <a:noAutofit/>
          </a:bodyPr>
          <a:lstStyle>
            <a:lvl1pPr marL="0" indent="0">
              <a:lnSpc>
                <a:spcPts val="1463"/>
              </a:lnSpc>
              <a:buNone/>
              <a:defRPr sz="1013" b="0" i="0" spc="-28" baseline="0">
                <a:solidFill>
                  <a:srgbClr val="828383"/>
                </a:solidFill>
                <a:latin typeface="Arial" charset="0"/>
                <a:ea typeface="Arial" charset="0"/>
                <a:cs typeface="Arial" charset="0"/>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2" y="2185420"/>
            <a:ext cx="4179753" cy="3511409"/>
          </a:xfrm>
          <a:prstGeom prst="rect">
            <a:avLst/>
          </a:prstGeom>
        </p:spPr>
        <p:txBody>
          <a:bodyPr>
            <a:noAutofit/>
          </a:bodyPr>
          <a:lstStyle>
            <a:lvl1pPr marL="0" indent="0">
              <a:lnSpc>
                <a:spcPts val="1463"/>
              </a:lnSpc>
              <a:buNone/>
              <a:defRPr sz="1013" b="0" i="0" spc="-28" baseline="0">
                <a:solidFill>
                  <a:srgbClr val="828383"/>
                </a:solidFill>
                <a:latin typeface="Arial" charset="0"/>
                <a:ea typeface="Arial" charset="0"/>
                <a:cs typeface="Arial" charset="0"/>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sz="3000" b="0">
                <a:latin typeface="Georgia" panose="02040502050405020303" pitchFamily="18" charset="0"/>
              </a:defRPr>
            </a:lvl1pPr>
          </a:lstStyle>
          <a:p>
            <a:r>
              <a:rPr lang="en-US" dirty="0" smtClean="0"/>
              <a:t>CLICK TO EDIT TITLE</a:t>
            </a:r>
            <a:endParaRPr lang="en-US" dirty="0"/>
          </a:p>
        </p:txBody>
      </p:sp>
    </p:spTree>
    <p:extLst>
      <p:ext uri="{BB962C8B-B14F-4D97-AF65-F5344CB8AC3E}">
        <p14:creationId xmlns:p14="http://schemas.microsoft.com/office/powerpoint/2010/main" val="176866920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9"/>
            <a:ext cx="8557757" cy="3732425"/>
          </a:xfrm>
          <a:prstGeom prst="rect">
            <a:avLst/>
          </a:prstGeom>
        </p:spPr>
        <p:txBody>
          <a:bodyPr lIns="182880" rIns="182880">
            <a:noAutofit/>
          </a:bodyPr>
          <a:lstStyle>
            <a:lvl1pPr marL="257175" marR="0" indent="-228600" algn="l" defTabSz="514350" rtl="0" eaLnBrk="1" fontAlgn="auto" latinLnBrk="0" hangingPunct="1">
              <a:lnSpc>
                <a:spcPts val="1463"/>
              </a:lnSpc>
              <a:spcBef>
                <a:spcPts val="563"/>
              </a:spcBef>
              <a:spcAft>
                <a:spcPts val="0"/>
              </a:spcAft>
              <a:buClr>
                <a:srgbClr val="005BBB"/>
              </a:buClr>
              <a:buSzPct val="109000"/>
              <a:buFont typeface="Arial" charset="0"/>
              <a:buChar char="•"/>
              <a:tabLst/>
              <a:defRPr sz="1125" b="0" i="0" spc="-28" baseline="0">
                <a:solidFill>
                  <a:srgbClr val="828383"/>
                </a:solidFill>
                <a:latin typeface="Arial" charset="0"/>
                <a:ea typeface="Arial" charset="0"/>
                <a:cs typeface="Arial" charset="0"/>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sz="3000" b="0" baseline="0">
                <a:latin typeface="Georgia" panose="02040502050405020303" pitchFamily="18" charset="0"/>
              </a:defRPr>
            </a:lvl1pPr>
          </a:lstStyle>
          <a:p>
            <a:r>
              <a:rPr lang="en-US" dirty="0" smtClean="0"/>
              <a:t>CLICK TO EDIT TITLE</a:t>
            </a:r>
            <a:endParaRPr lang="en-US" dirty="0"/>
          </a:p>
        </p:txBody>
      </p:sp>
    </p:spTree>
    <p:extLst>
      <p:ext uri="{BB962C8B-B14F-4D97-AF65-F5344CB8AC3E}">
        <p14:creationId xmlns:p14="http://schemas.microsoft.com/office/powerpoint/2010/main" val="31354098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4"/>
            <a:ext cx="6402832" cy="3790483"/>
          </a:xfrm>
          <a:prstGeom prst="rect">
            <a:avLst/>
          </a:prstGeom>
        </p:spPr>
        <p:txBody>
          <a:bodyPr>
            <a:noAutofit/>
          </a:bodyPr>
          <a:lstStyle>
            <a:lvl1pPr marL="0" indent="0">
              <a:lnSpc>
                <a:spcPts val="1950"/>
              </a:lnSpc>
              <a:buNone/>
              <a:defRPr sz="1350" b="0" i="0" spc="-38" baseline="0">
                <a:solidFill>
                  <a:srgbClr val="828383"/>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16926819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a:xfrm>
            <a:off x="566929" y="2185416"/>
            <a:ext cx="9678987" cy="3848100"/>
          </a:xfrm>
          <a:prstGeom prst="rect">
            <a:avLst/>
          </a:prstGeom>
        </p:spPr>
        <p:txBody>
          <a:bodyPr/>
          <a:lstStyle>
            <a:lvl1pPr marL="0" indent="0">
              <a:lnSpc>
                <a:spcPts val="1294"/>
              </a:lnSpc>
              <a:buClr>
                <a:srgbClr val="005BBB"/>
              </a:buClr>
              <a:buFontTx/>
              <a:buNone/>
              <a:defRPr sz="956" b="1">
                <a:solidFill>
                  <a:srgbClr val="005BBB"/>
                </a:solidFill>
                <a:latin typeface="Arial" charset="0"/>
                <a:ea typeface="Arial" charset="0"/>
                <a:cs typeface="Arial" charset="0"/>
              </a:defRPr>
            </a:lvl1pPr>
            <a:lvl2pPr marL="414338" indent="-157163">
              <a:lnSpc>
                <a:spcPts val="1294"/>
              </a:lnSpc>
              <a:buClr>
                <a:srgbClr val="005BBB"/>
              </a:buClr>
              <a:buFont typeface="Arial" charset="0"/>
              <a:buChar char="•"/>
              <a:tabLst/>
              <a:defRPr sz="1125">
                <a:solidFill>
                  <a:srgbClr val="828383"/>
                </a:solidFill>
                <a:latin typeface="Arial" charset="0"/>
                <a:ea typeface="Arial" charset="0"/>
                <a:cs typeface="Arial" charset="0"/>
              </a:defRPr>
            </a:lvl2pPr>
            <a:lvl3pPr marL="642938" marR="0" indent="-128588" algn="l" defTabSz="514350" rtl="0" eaLnBrk="1" fontAlgn="auto" latinLnBrk="0" hangingPunct="1">
              <a:lnSpc>
                <a:spcPts val="1294"/>
              </a:lnSpc>
              <a:spcBef>
                <a:spcPts val="281"/>
              </a:spcBef>
              <a:spcAft>
                <a:spcPts val="0"/>
              </a:spcAft>
              <a:buClr>
                <a:srgbClr val="005BBB"/>
              </a:buClr>
              <a:buSzTx/>
              <a:buFont typeface="LucidaGrande" charset="0"/>
              <a:buChar char="-"/>
              <a:tabLst>
                <a:tab pos="642938" algn="l"/>
              </a:tabLst>
              <a:defRPr sz="1125">
                <a:solidFill>
                  <a:srgbClr val="828383"/>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642938" marR="0" lvl="2" indent="-128588" algn="l" defTabSz="514350" rtl="0" eaLnBrk="1" fontAlgn="auto" latinLnBrk="0" hangingPunct="1">
              <a:lnSpc>
                <a:spcPts val="1294"/>
              </a:lnSpc>
              <a:spcBef>
                <a:spcPts val="281"/>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642938" marR="0" lvl="2" indent="-128588" algn="l" defTabSz="514350" rtl="0" eaLnBrk="1" fontAlgn="auto" latinLnBrk="0" hangingPunct="1">
              <a:lnSpc>
                <a:spcPts val="1294"/>
              </a:lnSpc>
              <a:spcBef>
                <a:spcPts val="281"/>
              </a:spcBef>
              <a:spcAft>
                <a:spcPts val="0"/>
              </a:spcAft>
              <a:buClr>
                <a:srgbClr val="005BBB"/>
              </a:buClr>
              <a:buSzTx/>
              <a:buFont typeface="LucidaGrande" charset="0"/>
              <a:buChar char="-"/>
              <a:tabLst/>
              <a:defRPr/>
            </a:pPr>
            <a:r>
              <a:rPr lang="en-US" dirty="0" smtClean="0"/>
              <a:t>Third level</a:t>
            </a:r>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sz="3000" b="0">
                <a:latin typeface="Georgia" panose="02040502050405020303" pitchFamily="18" charset="0"/>
              </a:defRPr>
            </a:lvl1pPr>
          </a:lstStyle>
          <a:p>
            <a:r>
              <a:rPr lang="en-US" dirty="0" smtClean="0"/>
              <a:t>CLICK TO EDIT TITLE</a:t>
            </a:r>
            <a:endParaRPr lang="en-US" dirty="0"/>
          </a:p>
        </p:txBody>
      </p:sp>
    </p:spTree>
    <p:extLst>
      <p:ext uri="{BB962C8B-B14F-4D97-AF65-F5344CB8AC3E}">
        <p14:creationId xmlns:p14="http://schemas.microsoft.com/office/powerpoint/2010/main" val="333232356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473702" y="1143001"/>
            <a:ext cx="6718300" cy="5718174"/>
          </a:xfrm>
          <a:prstGeom prst="rect">
            <a:avLst/>
          </a:prstGeom>
          <a:solidFill>
            <a:schemeClr val="bg2">
              <a:lumMod val="75000"/>
            </a:schemeClr>
          </a:solidFill>
          <a:ln>
            <a:solidFill>
              <a:schemeClr val="bg1"/>
            </a:solidFill>
          </a:ln>
        </p:spPr>
        <p:txBody>
          <a:bodyPr anchor="t">
            <a:normAutofit/>
          </a:bodyPr>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endParaRPr lang="en-US" dirty="0" smtClean="0"/>
          </a:p>
          <a:p>
            <a:r>
              <a:rPr lang="en-US" dirty="0" smtClean="0"/>
              <a:t>Drag picture to placeholder or click icon to add</a:t>
            </a:r>
            <a:endParaRPr lang="en-US" dirty="0"/>
          </a:p>
        </p:txBody>
      </p:sp>
      <p:sp>
        <p:nvSpPr>
          <p:cNvPr id="8" name="Text Placeholder 2"/>
          <p:cNvSpPr>
            <a:spLocks noGrp="1"/>
          </p:cNvSpPr>
          <p:nvPr>
            <p:ph type="body" idx="1" hasCustomPrompt="1"/>
          </p:nvPr>
        </p:nvSpPr>
        <p:spPr>
          <a:xfrm>
            <a:off x="569471" y="2189263"/>
            <a:ext cx="4002532" cy="2768327"/>
          </a:xfrm>
          <a:prstGeom prst="rect">
            <a:avLst/>
          </a:prstGeom>
        </p:spPr>
        <p:txBody>
          <a:bodyPr>
            <a:noAutofit/>
          </a:bodyPr>
          <a:lstStyle>
            <a:lvl1pPr marL="0" indent="0">
              <a:lnSpc>
                <a:spcPts val="1463"/>
              </a:lnSpc>
              <a:buNone/>
              <a:defRPr sz="1013" b="0" i="0" spc="-28" baseline="0">
                <a:solidFill>
                  <a:srgbClr val="828383"/>
                </a:solidFill>
                <a:latin typeface="Arial" charset="0"/>
                <a:ea typeface="Arial" charset="0"/>
                <a:cs typeface="Arial" charset="0"/>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30" y="1316736"/>
            <a:ext cx="4531639" cy="868430"/>
          </a:xfrm>
          <a:prstGeom prst="rect">
            <a:avLst/>
          </a:prstGeom>
        </p:spPr>
        <p:txBody>
          <a:bodyPr vert="horz" lIns="91440" tIns="45720" rIns="91440" bIns="45720" rtlCol="0" anchor="b">
            <a:normAutofit/>
          </a:bodyPr>
          <a:lstStyle>
            <a:lvl1pPr>
              <a:defRPr sz="3000" b="0">
                <a:latin typeface="Georgia" panose="02040502050405020303" pitchFamily="18" charset="0"/>
              </a:defRPr>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626102" y="1295401"/>
            <a:ext cx="6718300" cy="5718174"/>
          </a:xfrm>
          <a:prstGeom prst="rect">
            <a:avLst/>
          </a:prstGeom>
          <a:solidFill>
            <a:schemeClr val="bg2">
              <a:lumMod val="75000"/>
            </a:schemeClr>
          </a:solidFill>
          <a:ln>
            <a:noFill/>
          </a:ln>
        </p:spPr>
        <p:txBody>
          <a:bodyPr anchor="t">
            <a:normAutofit/>
          </a:bodyPr>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132425065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1" name="Picture Placeholder 2"/>
          <p:cNvSpPr>
            <a:spLocks noGrp="1" noChangeAspect="1"/>
          </p:cNvSpPr>
          <p:nvPr>
            <p:ph type="pic" idx="13"/>
          </p:nvPr>
        </p:nvSpPr>
        <p:spPr>
          <a:xfrm>
            <a:off x="5473700" y="1143005"/>
            <a:ext cx="6718301" cy="2855295"/>
          </a:xfrm>
          <a:prstGeom prst="rect">
            <a:avLst/>
          </a:prstGeom>
          <a:solidFill>
            <a:schemeClr val="bg2">
              <a:lumMod val="75000"/>
            </a:schemeClr>
          </a:solidFill>
          <a:ln>
            <a:solidFill>
              <a:schemeClr val="bg1"/>
            </a:solidFill>
          </a:ln>
        </p:spPr>
        <p:txBody>
          <a:bodyPr anchor="t">
            <a:normAutofit/>
          </a:bodyPr>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endParaRPr lang="en-US" dirty="0" smtClean="0"/>
          </a:p>
          <a:p>
            <a:r>
              <a:rPr lang="en-US" dirty="0" smtClean="0"/>
              <a:t>Drag picture to placeholder or click icon to add</a:t>
            </a:r>
            <a:endParaRPr lang="en-US" dirty="0"/>
          </a:p>
        </p:txBody>
      </p:sp>
      <p:sp>
        <p:nvSpPr>
          <p:cNvPr id="7" name="Picture Placeholder 2"/>
          <p:cNvSpPr>
            <a:spLocks noGrp="1" noChangeAspect="1"/>
          </p:cNvSpPr>
          <p:nvPr>
            <p:ph type="pic" idx="14"/>
          </p:nvPr>
        </p:nvSpPr>
        <p:spPr>
          <a:xfrm>
            <a:off x="5473702" y="3998296"/>
            <a:ext cx="3429001" cy="2857500"/>
          </a:xfrm>
          <a:prstGeom prst="rect">
            <a:avLst/>
          </a:prstGeom>
          <a:solidFill>
            <a:schemeClr val="bg2">
              <a:lumMod val="75000"/>
            </a:schemeClr>
          </a:solidFill>
          <a:ln>
            <a:solidFill>
              <a:schemeClr val="bg1"/>
            </a:solidFill>
          </a:ln>
        </p:spPr>
        <p:txBody>
          <a:bodyPr anchor="t">
            <a:normAutofit/>
          </a:bodyPr>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902703" y="3998296"/>
            <a:ext cx="3289300" cy="2857500"/>
          </a:xfrm>
          <a:prstGeom prst="rect">
            <a:avLst/>
          </a:prstGeom>
          <a:solidFill>
            <a:schemeClr val="bg2">
              <a:lumMod val="75000"/>
            </a:schemeClr>
          </a:solidFill>
          <a:ln>
            <a:solidFill>
              <a:schemeClr val="bg1"/>
            </a:solidFill>
          </a:ln>
        </p:spPr>
        <p:txBody>
          <a:bodyPr anchor="t">
            <a:normAutofit/>
          </a:bodyPr>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71" y="2189263"/>
            <a:ext cx="4002532" cy="2768327"/>
          </a:xfrm>
          <a:prstGeom prst="rect">
            <a:avLst/>
          </a:prstGeom>
        </p:spPr>
        <p:txBody>
          <a:bodyPr>
            <a:noAutofit/>
          </a:bodyPr>
          <a:lstStyle>
            <a:lvl1pPr marL="0" indent="0">
              <a:lnSpc>
                <a:spcPts val="1463"/>
              </a:lnSpc>
              <a:buNone/>
              <a:defRPr sz="1013" b="0" i="0" spc="-28" baseline="0">
                <a:solidFill>
                  <a:srgbClr val="828383"/>
                </a:solidFill>
                <a:latin typeface="Arial" charset="0"/>
                <a:ea typeface="Arial" charset="0"/>
                <a:cs typeface="Arial" charset="0"/>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8" name="Title Placeholder 12"/>
          <p:cNvSpPr>
            <a:spLocks noGrp="1"/>
          </p:cNvSpPr>
          <p:nvPr>
            <p:ph type="title" hasCustomPrompt="1"/>
          </p:nvPr>
        </p:nvSpPr>
        <p:spPr>
          <a:xfrm>
            <a:off x="566930" y="1316736"/>
            <a:ext cx="4531639" cy="868430"/>
          </a:xfrm>
          <a:prstGeom prst="rect">
            <a:avLst/>
          </a:prstGeom>
        </p:spPr>
        <p:txBody>
          <a:bodyPr vert="horz" lIns="91440" tIns="45720" rIns="91440" bIns="45720" rtlCol="0" anchor="b">
            <a:normAutofit/>
          </a:bodyPr>
          <a:lstStyle/>
          <a:p>
            <a:r>
              <a:rPr lang="en-US" dirty="0" smtClean="0"/>
              <a:t>Click to </a:t>
            </a:r>
            <a:r>
              <a:rPr lang="en-US" smtClean="0"/>
              <a:t>edit title</a:t>
            </a:r>
            <a:endParaRPr lang="en-US" dirty="0"/>
          </a:p>
        </p:txBody>
      </p:sp>
    </p:spTree>
    <p:extLst>
      <p:ext uri="{BB962C8B-B14F-4D97-AF65-F5344CB8AC3E}">
        <p14:creationId xmlns:p14="http://schemas.microsoft.com/office/powerpoint/2010/main" val="330428442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3" name="Picture Placeholder 2"/>
          <p:cNvSpPr>
            <a:spLocks noGrp="1" noChangeAspect="1"/>
          </p:cNvSpPr>
          <p:nvPr>
            <p:ph type="pic" idx="13"/>
          </p:nvPr>
        </p:nvSpPr>
        <p:spPr>
          <a:xfrm>
            <a:off x="0" y="1143001"/>
            <a:ext cx="12192000" cy="5718174"/>
          </a:xfrm>
          <a:prstGeom prst="rect">
            <a:avLst/>
          </a:prstGeom>
          <a:solidFill>
            <a:schemeClr val="bg2">
              <a:lumMod val="75000"/>
            </a:schemeClr>
          </a:solidFill>
          <a:ln>
            <a:noFill/>
          </a:ln>
        </p:spPr>
        <p:txBody>
          <a:bodyPr anchor="t">
            <a:normAutofit/>
          </a:bodyPr>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159649163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7"/>
            <a:ext cx="10363200" cy="1362075"/>
          </a:xfrm>
        </p:spPr>
        <p:txBody>
          <a:bodyPr anchor="t">
            <a:normAutofit/>
          </a:bodyPr>
          <a:lstStyle>
            <a:lvl1pPr algn="l">
              <a:defRPr sz="3000" b="1" cap="all">
                <a:latin typeface="Georgia" panose="02040502050405020303"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125">
                <a:solidFill>
                  <a:schemeClr val="tx1">
                    <a:tint val="7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67"/>
            <a:ext cx="2844800" cy="365125"/>
          </a:xfrm>
          <a:prstGeom prst="rect">
            <a:avLst/>
          </a:prstGeom>
        </p:spPr>
        <p:txBody>
          <a:bodyPr/>
          <a:lstStyle/>
          <a:p>
            <a:fld id="{D0D4D94D-5F0F-4561-B07F-DB1CEF59139D}" type="datetimeFigureOut">
              <a:rPr lang="en-US" smtClean="0"/>
              <a:t>11/15/2019</a:t>
            </a:fld>
            <a:endParaRPr lang="en-US" dirty="0"/>
          </a:p>
        </p:txBody>
      </p:sp>
      <p:sp>
        <p:nvSpPr>
          <p:cNvPr id="5" name="Footer Placeholder 4"/>
          <p:cNvSpPr>
            <a:spLocks noGrp="1"/>
          </p:cNvSpPr>
          <p:nvPr>
            <p:ph type="ftr" sz="quarter" idx="11"/>
          </p:nvPr>
        </p:nvSpPr>
        <p:spPr>
          <a:xfrm>
            <a:off x="4165600" y="6356367"/>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1D03F6C-DB60-4032-9BED-0F91B1BE6753}" type="slidenum">
              <a:rPr lang="en-US" smtClean="0"/>
              <a:t>‹#›</a:t>
            </a:fld>
            <a:endParaRPr lang="en-US" dirty="0"/>
          </a:p>
        </p:txBody>
      </p:sp>
    </p:spTree>
    <p:extLst>
      <p:ext uri="{BB962C8B-B14F-4D97-AF65-F5344CB8AC3E}">
        <p14:creationId xmlns:p14="http://schemas.microsoft.com/office/powerpoint/2010/main" val="31323968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928" y="1024083"/>
            <a:ext cx="10515600" cy="868430"/>
          </a:xfrm>
        </p:spPr>
        <p:txBody>
          <a:bodyPr anchor="t">
            <a:normAutofit/>
          </a:bodyPr>
          <a:lstStyle>
            <a:lvl1pPr>
              <a:defRPr sz="2250">
                <a:latin typeface="Georgia" panose="02040502050405020303"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66928" y="1992900"/>
            <a:ext cx="5386917" cy="639762"/>
          </a:xfrm>
        </p:spPr>
        <p:txBody>
          <a:bodyPr anchor="b"/>
          <a:lstStyle>
            <a:lvl1pPr marL="0" indent="0">
              <a:buNone/>
              <a:defRPr sz="1350" b="1">
                <a:solidFill>
                  <a:schemeClr val="accent6">
                    <a:lumMod val="75000"/>
                    <a:lumOff val="2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smtClean="0"/>
              <a:t>Click to edit Master text styles</a:t>
            </a:r>
          </a:p>
        </p:txBody>
      </p:sp>
      <p:sp>
        <p:nvSpPr>
          <p:cNvPr id="4" name="Content Placeholder 3"/>
          <p:cNvSpPr>
            <a:spLocks noGrp="1"/>
          </p:cNvSpPr>
          <p:nvPr>
            <p:ph sz="half" idx="2"/>
          </p:nvPr>
        </p:nvSpPr>
        <p:spPr>
          <a:xfrm>
            <a:off x="566928" y="2770200"/>
            <a:ext cx="5386917"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096002" y="1984829"/>
            <a:ext cx="5389033" cy="639762"/>
          </a:xfrm>
        </p:spPr>
        <p:txBody>
          <a:bodyPr anchor="b"/>
          <a:lstStyle>
            <a:lvl1pPr marL="0" indent="0">
              <a:buNone/>
              <a:defRPr sz="1350" b="1">
                <a:solidFill>
                  <a:schemeClr val="accent6">
                    <a:lumMod val="75000"/>
                    <a:lumOff val="2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smtClean="0"/>
              <a:t>Click to edit Master text styles</a:t>
            </a:r>
          </a:p>
        </p:txBody>
      </p:sp>
      <p:sp>
        <p:nvSpPr>
          <p:cNvPr id="6" name="Content Placeholder 5"/>
          <p:cNvSpPr>
            <a:spLocks noGrp="1"/>
          </p:cNvSpPr>
          <p:nvPr>
            <p:ph sz="quarter" idx="4"/>
          </p:nvPr>
        </p:nvSpPr>
        <p:spPr>
          <a:xfrm>
            <a:off x="6096002" y="2757352"/>
            <a:ext cx="5389033"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609600" y="6356367"/>
            <a:ext cx="2844800" cy="365125"/>
          </a:xfrm>
          <a:prstGeom prst="rect">
            <a:avLst/>
          </a:prstGeom>
        </p:spPr>
        <p:txBody>
          <a:bodyPr/>
          <a:lstStyle/>
          <a:p>
            <a:fld id="{D0D4D94D-5F0F-4561-B07F-DB1CEF59139D}" type="datetimeFigureOut">
              <a:rPr lang="en-US" smtClean="0"/>
              <a:t>11/15/2019</a:t>
            </a:fld>
            <a:endParaRPr lang="en-US" dirty="0"/>
          </a:p>
        </p:txBody>
      </p:sp>
      <p:sp>
        <p:nvSpPr>
          <p:cNvPr id="8" name="Footer Placeholder 7"/>
          <p:cNvSpPr>
            <a:spLocks noGrp="1"/>
          </p:cNvSpPr>
          <p:nvPr>
            <p:ph type="ftr" sz="quarter" idx="11"/>
          </p:nvPr>
        </p:nvSpPr>
        <p:spPr>
          <a:xfrm>
            <a:off x="4165600" y="6356367"/>
            <a:ext cx="38608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7191228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928" y="1077454"/>
            <a:ext cx="10515600" cy="868430"/>
          </a:xfrm>
        </p:spPr>
        <p:txBody>
          <a:bodyPr anchor="t">
            <a:normAutofit/>
          </a:bodyPr>
          <a:lstStyle>
            <a:lvl1pPr>
              <a:defRPr sz="3000">
                <a:solidFill>
                  <a:srgbClr val="005BBB"/>
                </a:solidFill>
                <a:latin typeface="Georgia" panose="02040502050405020303"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66928" y="2106466"/>
            <a:ext cx="10515600" cy="381338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9245600" y="6416692"/>
            <a:ext cx="2844800" cy="365125"/>
          </a:xfrm>
        </p:spPr>
        <p:txBody>
          <a:bodyPr/>
          <a:lstStyle/>
          <a:p>
            <a:fld id="{61D03F6C-DB60-4032-9BED-0F91B1BE6753}" type="slidenum">
              <a:rPr lang="en-US" smtClean="0"/>
              <a:t>‹#›</a:t>
            </a:fld>
            <a:endParaRPr lang="en-US" dirty="0"/>
          </a:p>
        </p:txBody>
      </p:sp>
    </p:spTree>
    <p:extLst>
      <p:ext uri="{BB962C8B-B14F-4D97-AF65-F5344CB8AC3E}">
        <p14:creationId xmlns:p14="http://schemas.microsoft.com/office/powerpoint/2010/main" val="33897236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6"/>
            <a:ext cx="53848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609600" y="6356367"/>
            <a:ext cx="2844800" cy="365125"/>
          </a:xfrm>
          <a:prstGeom prst="rect">
            <a:avLst/>
          </a:prstGeom>
        </p:spPr>
        <p:txBody>
          <a:bodyPr/>
          <a:lstStyle/>
          <a:p>
            <a:fld id="{D0D4D94D-5F0F-4561-B07F-DB1CEF59139D}" type="datetimeFigureOut">
              <a:rPr lang="en-US" smtClean="0"/>
              <a:t>11/15/2019</a:t>
            </a:fld>
            <a:endParaRPr lang="en-US" dirty="0"/>
          </a:p>
        </p:txBody>
      </p:sp>
      <p:sp>
        <p:nvSpPr>
          <p:cNvPr id="6" name="Footer Placeholder 5"/>
          <p:cNvSpPr>
            <a:spLocks noGrp="1"/>
          </p:cNvSpPr>
          <p:nvPr>
            <p:ph type="ftr" sz="quarter" idx="11"/>
          </p:nvPr>
        </p:nvSpPr>
        <p:spPr>
          <a:xfrm>
            <a:off x="4165600" y="6356367"/>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61D03F6C-DB60-4032-9BED-0F91B1BE6753}" type="slidenum">
              <a:rPr lang="en-US" smtClean="0"/>
              <a:t>‹#›</a:t>
            </a:fld>
            <a:endParaRPr lang="en-US" dirty="0"/>
          </a:p>
        </p:txBody>
      </p:sp>
    </p:spTree>
    <p:extLst>
      <p:ext uri="{BB962C8B-B14F-4D97-AF65-F5344CB8AC3E}">
        <p14:creationId xmlns:p14="http://schemas.microsoft.com/office/powerpoint/2010/main" val="25082110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609600"/>
            <a:ext cx="10363200" cy="1143000"/>
          </a:xfrm>
        </p:spPr>
        <p:txBody>
          <a:bodyPr anchor="t">
            <a:normAutofit/>
          </a:bodyPr>
          <a:lstStyle>
            <a:lvl1pPr>
              <a:defRPr sz="3000">
                <a:latin typeface="Georgia" panose="02040502050405020303" pitchFamily="18" charset="0"/>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914400" y="1981200"/>
            <a:ext cx="5080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981200"/>
            <a:ext cx="5080000" cy="4038600"/>
          </a:xfrm>
        </p:spPr>
        <p:txBody>
          <a:bodyPr/>
          <a:lstStyle/>
          <a:p>
            <a:pPr lvl="0"/>
            <a:endParaRPr lang="en-US" noProof="0" dirty="0" smtClean="0"/>
          </a:p>
        </p:txBody>
      </p:sp>
    </p:spTree>
    <p:extLst>
      <p:ext uri="{BB962C8B-B14F-4D97-AF65-F5344CB8AC3E}">
        <p14:creationId xmlns:p14="http://schemas.microsoft.com/office/powerpoint/2010/main" val="2991055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67"/>
            <a:ext cx="2844800" cy="365125"/>
          </a:xfrm>
          <a:prstGeom prst="rect">
            <a:avLst/>
          </a:prstGeom>
        </p:spPr>
        <p:txBody>
          <a:bodyPr/>
          <a:lstStyle/>
          <a:p>
            <a:fld id="{D0D4D94D-5F0F-4561-B07F-DB1CEF59139D}" type="datetimeFigureOut">
              <a:rPr lang="en-US" smtClean="0"/>
              <a:t>11/15/2019</a:t>
            </a:fld>
            <a:endParaRPr lang="en-US" dirty="0"/>
          </a:p>
        </p:txBody>
      </p:sp>
      <p:sp>
        <p:nvSpPr>
          <p:cNvPr id="3" name="Footer Placeholder 2"/>
          <p:cNvSpPr>
            <a:spLocks noGrp="1"/>
          </p:cNvSpPr>
          <p:nvPr>
            <p:ph type="ftr" sz="quarter" idx="11"/>
          </p:nvPr>
        </p:nvSpPr>
        <p:spPr>
          <a:xfrm>
            <a:off x="4165600" y="6356367"/>
            <a:ext cx="38608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61D03F6C-DB60-4032-9BED-0F91B1BE6753}" type="slidenum">
              <a:rPr lang="en-US" smtClean="0"/>
              <a:t>‹#›</a:t>
            </a:fld>
            <a:endParaRPr lang="en-US" dirty="0"/>
          </a:p>
        </p:txBody>
      </p:sp>
    </p:spTree>
    <p:extLst>
      <p:ext uri="{BB962C8B-B14F-4D97-AF65-F5344CB8AC3E}">
        <p14:creationId xmlns:p14="http://schemas.microsoft.com/office/powerpoint/2010/main" val="2541307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9" y="2185418"/>
            <a:ext cx="4179753" cy="3511409"/>
          </a:xfrm>
          <a:prstGeom prst="rect">
            <a:avLst/>
          </a:prstGeom>
        </p:spPr>
        <p:txBody>
          <a:bodyPr>
            <a:noAutofit/>
          </a:bodyPr>
          <a:lstStyle>
            <a:lvl1pPr marL="0" indent="0">
              <a:lnSpc>
                <a:spcPts val="1950"/>
              </a:lnSpc>
              <a:buNone/>
              <a:defRPr sz="1350" b="0" i="0" spc="-38" baseline="0">
                <a:solidFill>
                  <a:srgbClr val="828383"/>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p:txBody>
      </p:sp>
      <p:sp>
        <p:nvSpPr>
          <p:cNvPr id="13" name="Text Placeholder 2"/>
          <p:cNvSpPr>
            <a:spLocks noGrp="1"/>
          </p:cNvSpPr>
          <p:nvPr>
            <p:ph type="body" idx="11" hasCustomPrompt="1"/>
          </p:nvPr>
        </p:nvSpPr>
        <p:spPr>
          <a:xfrm>
            <a:off x="5029201" y="2185418"/>
            <a:ext cx="4179753" cy="3511409"/>
          </a:xfrm>
          <a:prstGeom prst="rect">
            <a:avLst/>
          </a:prstGeom>
        </p:spPr>
        <p:txBody>
          <a:bodyPr>
            <a:noAutofit/>
          </a:bodyPr>
          <a:lstStyle>
            <a:lvl1pPr marL="0" indent="0">
              <a:lnSpc>
                <a:spcPts val="1950"/>
              </a:lnSpc>
              <a:buNone/>
              <a:defRPr sz="1350" b="0" i="0" spc="-38" baseline="0">
                <a:solidFill>
                  <a:srgbClr val="828383"/>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err="1"/>
              <a:t>Etiam</a:t>
            </a:r>
            <a:r>
              <a:rPr lang="en-US" dirty="0"/>
              <a:t> </a:t>
            </a:r>
            <a:r>
              <a:rPr lang="en-US" dirty="0" err="1"/>
              <a:t>molestie</a:t>
            </a:r>
            <a:r>
              <a:rPr lang="en-US" dirty="0"/>
              <a:t> </a:t>
            </a:r>
            <a:r>
              <a:rPr lang="en-US" dirty="0" err="1"/>
              <a:t>velit</a:t>
            </a:r>
            <a:r>
              <a:rPr lang="en-US" dirty="0"/>
              <a:t> vitae dolor </a:t>
            </a:r>
            <a:r>
              <a:rPr lang="en-US" dirty="0" err="1"/>
              <a:t>euismod</a:t>
            </a:r>
            <a:r>
              <a:rPr lang="en-US" dirty="0"/>
              <a:t>, sit </a:t>
            </a:r>
            <a:r>
              <a:rPr lang="en-US" dirty="0" err="1"/>
              <a:t>amet</a:t>
            </a:r>
            <a:r>
              <a:rPr lang="en-US" dirty="0"/>
              <a:t> </a:t>
            </a:r>
            <a:r>
              <a:rPr lang="en-US" dirty="0" err="1"/>
              <a:t>finibus</a:t>
            </a:r>
            <a:r>
              <a:rPr lang="en-US" dirty="0"/>
              <a:t> </a:t>
            </a:r>
            <a:r>
              <a:rPr lang="en-US" dirty="0" err="1"/>
              <a:t>risus</a:t>
            </a:r>
            <a:r>
              <a:rPr lang="en-US" dirty="0"/>
              <a:t> </a:t>
            </a:r>
            <a:r>
              <a:rPr lang="en-US" dirty="0" err="1"/>
              <a:t>mattis</a:t>
            </a:r>
            <a:r>
              <a:rPr lang="en-US" dirty="0"/>
              <a:t>. In </a:t>
            </a:r>
            <a:r>
              <a:rPr lang="en-US" dirty="0" err="1"/>
              <a:t>ornare</a:t>
            </a:r>
            <a:r>
              <a:rPr lang="en-US" dirty="0"/>
              <a:t> convallis </a:t>
            </a:r>
            <a:r>
              <a:rPr lang="en-US" dirty="0" err="1"/>
              <a:t>velit</a:t>
            </a:r>
            <a:r>
              <a:rPr lang="en-US" dirty="0"/>
              <a:t> vitae cursus. Integer </a:t>
            </a:r>
            <a:r>
              <a:rPr lang="en-US" dirty="0" err="1"/>
              <a:t>egestas</a:t>
            </a:r>
            <a:r>
              <a:rPr lang="en-US" dirty="0"/>
              <a:t> sit </a:t>
            </a:r>
            <a:r>
              <a:rPr lang="en-US" dirty="0" err="1"/>
              <a:t>amet</a:t>
            </a:r>
            <a:r>
              <a:rPr lang="en-US" dirty="0"/>
              <a:t> mi </a:t>
            </a:r>
            <a:r>
              <a:rPr lang="en-US" dirty="0" err="1"/>
              <a:t>vehicula</a:t>
            </a:r>
            <a:r>
              <a:rPr lang="en-US" dirty="0"/>
              <a:t> </a:t>
            </a:r>
            <a:r>
              <a:rPr lang="en-US" dirty="0" err="1"/>
              <a:t>sollicitudin</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2373240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67"/>
            <a:ext cx="2844800" cy="365125"/>
          </a:xfrm>
          <a:prstGeom prst="rect">
            <a:avLst/>
          </a:prstGeom>
        </p:spPr>
        <p:txBody>
          <a:bodyPr/>
          <a:lstStyle/>
          <a:p>
            <a:fld id="{D0D4D94D-5F0F-4561-B07F-DB1CEF59139D}" type="datetimeFigureOut">
              <a:rPr lang="en-US" smtClean="0"/>
              <a:t>11/15/2019</a:t>
            </a:fld>
            <a:endParaRPr lang="en-US" dirty="0"/>
          </a:p>
        </p:txBody>
      </p:sp>
      <p:sp>
        <p:nvSpPr>
          <p:cNvPr id="4" name="Footer Placeholder 3"/>
          <p:cNvSpPr>
            <a:spLocks noGrp="1"/>
          </p:cNvSpPr>
          <p:nvPr>
            <p:ph type="ftr" sz="quarter" idx="11"/>
          </p:nvPr>
        </p:nvSpPr>
        <p:spPr>
          <a:xfrm>
            <a:off x="4165600" y="6356367"/>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61D03F6C-DB60-4032-9BED-0F91B1BE6753}" type="slidenum">
              <a:rPr lang="en-US" smtClean="0"/>
              <a:t>‹#›</a:t>
            </a:fld>
            <a:endParaRPr lang="en-US" dirty="0"/>
          </a:p>
        </p:txBody>
      </p:sp>
    </p:spTree>
    <p:extLst>
      <p:ext uri="{BB962C8B-B14F-4D97-AF65-F5344CB8AC3E}">
        <p14:creationId xmlns:p14="http://schemas.microsoft.com/office/powerpoint/2010/main" val="26173916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0568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377792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6"/>
            <a:ext cx="109728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3"/>
            <a:ext cx="10972800" cy="4530725"/>
          </a:xfrm>
        </p:spPr>
        <p:txBody>
          <a:bodyPr>
            <a:normAutofit/>
          </a:bodyPr>
          <a:lstStyle/>
          <a:p>
            <a:pPr lvl="0"/>
            <a:endParaRPr lang="en-US" noProof="0" dirty="0" smtClean="0"/>
          </a:p>
        </p:txBody>
      </p:sp>
      <p:sp>
        <p:nvSpPr>
          <p:cNvPr id="4" name="Date Placeholder 23"/>
          <p:cNvSpPr>
            <a:spLocks noGrp="1"/>
          </p:cNvSpPr>
          <p:nvPr>
            <p:ph type="dt" sz="half" idx="10"/>
          </p:nvPr>
        </p:nvSpPr>
        <p:spPr>
          <a:xfrm rot="5400000">
            <a:off x="10453954" y="1017855"/>
            <a:ext cx="2011362" cy="512233"/>
          </a:xfrm>
          <a:prstGeom prst="rect">
            <a:avLst/>
          </a:prstGeom>
        </p:spPr>
        <p:txBody>
          <a:bodyPr/>
          <a:lstStyle>
            <a:lvl1pPr>
              <a:defRPr/>
            </a:lvl1pPr>
          </a:lstStyle>
          <a:p>
            <a:pPr>
              <a:defRPr/>
            </a:pPr>
            <a:endParaRPr lang="en-US" dirty="0"/>
          </a:p>
        </p:txBody>
      </p:sp>
      <p:sp>
        <p:nvSpPr>
          <p:cNvPr id="5" name="Footer Placeholder 9"/>
          <p:cNvSpPr>
            <a:spLocks noGrp="1"/>
          </p:cNvSpPr>
          <p:nvPr>
            <p:ph type="ftr" sz="quarter" idx="11"/>
          </p:nvPr>
        </p:nvSpPr>
        <p:spPr>
          <a:xfrm rot="5400000">
            <a:off x="9853084" y="3676121"/>
            <a:ext cx="3200400" cy="486833"/>
          </a:xfrm>
          <a:prstGeom prst="rect">
            <a:avLst/>
          </a:prstGeom>
        </p:spPr>
        <p:txBody>
          <a:bodyPr/>
          <a:lstStyle>
            <a:lvl1pPr>
              <a:defRPr/>
            </a:lvl1pPr>
          </a:lstStyle>
          <a:p>
            <a:pPr>
              <a:defRPr/>
            </a:pPr>
            <a:endParaRPr lang="en-US" dirty="0"/>
          </a:p>
        </p:txBody>
      </p:sp>
      <p:sp>
        <p:nvSpPr>
          <p:cNvPr id="6" name="Slide Number Placeholder 21"/>
          <p:cNvSpPr>
            <a:spLocks noGrp="1"/>
          </p:cNvSpPr>
          <p:nvPr>
            <p:ph type="sldNum" sz="quarter" idx="12"/>
          </p:nvPr>
        </p:nvSpPr>
        <p:spPr>
          <a:xfrm>
            <a:off x="9042400" y="6356365"/>
            <a:ext cx="2844800" cy="365125"/>
          </a:xfrm>
          <a:prstGeom prst="rect">
            <a:avLst/>
          </a:prstGeom>
        </p:spPr>
        <p:txBody>
          <a:bodyPr/>
          <a:lstStyle>
            <a:lvl1pPr>
              <a:defRPr/>
            </a:lvl1pPr>
          </a:lstStyle>
          <a:p>
            <a:fld id="{6776909F-13E0-44BC-9D5F-9C3DF31CADD7}" type="slidenum">
              <a:rPr lang="en-US" altLang="en-US"/>
              <a:pPr/>
              <a:t>‹#›</a:t>
            </a:fld>
            <a:endParaRPr lang="en-US" altLang="en-US" dirty="0"/>
          </a:p>
        </p:txBody>
      </p:sp>
    </p:spTree>
    <p:extLst>
      <p:ext uri="{BB962C8B-B14F-4D97-AF65-F5344CB8AC3E}">
        <p14:creationId xmlns:p14="http://schemas.microsoft.com/office/powerpoint/2010/main" val="3602908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914400" y="1981200"/>
            <a:ext cx="10363200" cy="4038600"/>
          </a:xfrm>
        </p:spPr>
        <p:txBody>
          <a:bodyPr/>
          <a:lstStyle/>
          <a:p>
            <a:pPr lvl="0"/>
            <a:endParaRPr lang="en-US" noProof="0" dirty="0"/>
          </a:p>
        </p:txBody>
      </p:sp>
    </p:spTree>
    <p:extLst>
      <p:ext uri="{BB962C8B-B14F-4D97-AF65-F5344CB8AC3E}">
        <p14:creationId xmlns:p14="http://schemas.microsoft.com/office/powerpoint/2010/main" val="1383776368"/>
      </p:ext>
    </p:extLst>
  </p:cSld>
  <p:clrMapOvr>
    <a:masterClrMapping/>
  </p:clrMapOvr>
  <p:transition>
    <p:dissolv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Tree>
    <p:extLst>
      <p:ext uri="{BB962C8B-B14F-4D97-AF65-F5344CB8AC3E}">
        <p14:creationId xmlns:p14="http://schemas.microsoft.com/office/powerpoint/2010/main" val="5659467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6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63"/>
            <a:ext cx="2844800" cy="365125"/>
          </a:xfrm>
          <a:prstGeom prst="rect">
            <a:avLst/>
          </a:prstGeom>
        </p:spPr>
        <p:txBody>
          <a:bodyPr/>
          <a:lstStyle/>
          <a:p>
            <a:fld id="{D0D4D94D-5F0F-4561-B07F-DB1CEF59139D}" type="datetimeFigureOut">
              <a:rPr lang="en-US" smtClean="0"/>
              <a:t>11/15/2019</a:t>
            </a:fld>
            <a:endParaRPr lang="en-US"/>
          </a:p>
        </p:txBody>
      </p:sp>
      <p:sp>
        <p:nvSpPr>
          <p:cNvPr id="6" name="Footer Placeholder 5"/>
          <p:cNvSpPr>
            <a:spLocks noGrp="1"/>
          </p:cNvSpPr>
          <p:nvPr>
            <p:ph type="ftr" sz="quarter" idx="11"/>
          </p:nvPr>
        </p:nvSpPr>
        <p:spPr>
          <a:xfrm>
            <a:off x="4165600" y="6356363"/>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042400" y="6356363"/>
            <a:ext cx="2844800" cy="365125"/>
          </a:xfrm>
          <a:prstGeom prst="rect">
            <a:avLst/>
          </a:prstGeom>
        </p:spPr>
        <p:txBody>
          <a:bodyPr/>
          <a:lstStyle/>
          <a:p>
            <a:fld id="{61D03F6C-DB60-4032-9BED-0F91B1BE6753}" type="slidenum">
              <a:rPr lang="en-US" smtClean="0"/>
              <a:t>‹#›</a:t>
            </a:fld>
            <a:endParaRPr lang="en-US"/>
          </a:p>
        </p:txBody>
      </p:sp>
    </p:spTree>
    <p:extLst>
      <p:ext uri="{BB962C8B-B14F-4D97-AF65-F5344CB8AC3E}">
        <p14:creationId xmlns:p14="http://schemas.microsoft.com/office/powerpoint/2010/main" val="1466249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8"/>
            <a:ext cx="8557757" cy="3732425"/>
          </a:xfrm>
          <a:prstGeom prst="rect">
            <a:avLst/>
          </a:prstGeom>
        </p:spPr>
        <p:txBody>
          <a:bodyPr lIns="182880" rIns="182880">
            <a:noAutofit/>
          </a:bodyPr>
          <a:lstStyle>
            <a:lvl1pPr marL="342900" marR="0" indent="-304800" algn="l" defTabSz="685800" rtl="0" eaLnBrk="1" fontAlgn="auto" latinLnBrk="0" hangingPunct="1">
              <a:lnSpc>
                <a:spcPts val="1950"/>
              </a:lnSpc>
              <a:spcBef>
                <a:spcPts val="750"/>
              </a:spcBef>
              <a:spcAft>
                <a:spcPts val="0"/>
              </a:spcAft>
              <a:buClr>
                <a:srgbClr val="005BBB"/>
              </a:buClr>
              <a:buSzPct val="109000"/>
              <a:buFont typeface="Arial" charset="0"/>
              <a:buChar char="•"/>
              <a:tabLst/>
              <a:defRPr sz="1500" b="0" i="0" spc="-38" baseline="0">
                <a:solidFill>
                  <a:srgbClr val="828383"/>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r>
              <a:rPr lang="en-US" dirty="0" err="1"/>
              <a:t>Quisque</a:t>
            </a:r>
            <a:r>
              <a:rPr lang="en-US" dirty="0"/>
              <a:t> ac </a:t>
            </a:r>
            <a:r>
              <a:rPr lang="en-US" dirty="0" err="1"/>
              <a:t>orci</a:t>
            </a:r>
            <a:r>
              <a:rPr lang="en-US" dirty="0"/>
              <a:t> in </a:t>
            </a:r>
            <a:r>
              <a:rPr lang="en-US" dirty="0" err="1"/>
              <a:t>turpis</a:t>
            </a:r>
            <a:r>
              <a:rPr lang="en-US" dirty="0"/>
              <a:t> </a:t>
            </a:r>
            <a:r>
              <a:rPr lang="en-US" dirty="0" err="1"/>
              <a:t>dapibus</a:t>
            </a:r>
            <a:r>
              <a:rPr lang="en-US" dirty="0"/>
              <a:t> </a:t>
            </a:r>
            <a:r>
              <a:rPr lang="en-US" dirty="0" err="1"/>
              <a:t>sagittis</a:t>
            </a:r>
            <a:r>
              <a:rPr lang="en-US" dirty="0"/>
              <a:t>.</a:t>
            </a:r>
          </a:p>
          <a:p>
            <a:r>
              <a:rPr lang="en-US" dirty="0" err="1"/>
              <a:t>Donec</a:t>
            </a:r>
            <a:r>
              <a:rPr lang="en-US" dirty="0"/>
              <a:t> vitae </a:t>
            </a:r>
            <a:r>
              <a:rPr lang="en-US" dirty="0" err="1"/>
              <a:t>justo</a:t>
            </a:r>
            <a:r>
              <a:rPr lang="en-US" dirty="0"/>
              <a:t> et </a:t>
            </a:r>
            <a:r>
              <a:rPr lang="en-US" dirty="0" err="1"/>
              <a:t>neque</a:t>
            </a:r>
            <a:r>
              <a:rPr lang="en-US" dirty="0"/>
              <a:t> </a:t>
            </a:r>
            <a:r>
              <a:rPr lang="en-US" dirty="0" err="1"/>
              <a:t>mollis</a:t>
            </a:r>
            <a:r>
              <a:rPr lang="en-US" dirty="0"/>
              <a:t> </a:t>
            </a:r>
            <a:r>
              <a:rPr lang="en-US" dirty="0" err="1"/>
              <a:t>consectetur</a:t>
            </a:r>
            <a:r>
              <a:rPr lang="en-US" dirty="0"/>
              <a:t>.</a:t>
            </a:r>
          </a:p>
          <a:p>
            <a:r>
              <a:rPr lang="en-US" dirty="0" err="1"/>
              <a:t>Etiam</a:t>
            </a:r>
            <a:r>
              <a:rPr lang="en-US" dirty="0"/>
              <a:t> </a:t>
            </a:r>
            <a:r>
              <a:rPr lang="en-US" dirty="0" err="1"/>
              <a:t>aliquet</a:t>
            </a:r>
            <a:r>
              <a:rPr lang="en-US" dirty="0"/>
              <a:t> ex </a:t>
            </a:r>
            <a:r>
              <a:rPr lang="en-US" dirty="0" err="1"/>
              <a:t>sed</a:t>
            </a:r>
            <a:r>
              <a:rPr lang="en-US" dirty="0"/>
              <a:t> </a:t>
            </a:r>
            <a:r>
              <a:rPr lang="en-US" dirty="0" err="1"/>
              <a:t>bibendum</a:t>
            </a:r>
            <a:r>
              <a:rPr lang="en-US" dirty="0"/>
              <a:t> </a:t>
            </a:r>
            <a:r>
              <a:rPr lang="en-US" dirty="0" err="1"/>
              <a:t>consequat</a:t>
            </a:r>
            <a:r>
              <a:rPr lang="en-US" dirty="0"/>
              <a:t>.</a:t>
            </a:r>
          </a:p>
          <a:p>
            <a:r>
              <a:rPr lang="en-US" dirty="0" err="1"/>
              <a:t>Cras</a:t>
            </a:r>
            <a:r>
              <a:rPr lang="en-US" dirty="0"/>
              <a:t> </a:t>
            </a:r>
            <a:r>
              <a:rPr lang="en-US" dirty="0" err="1"/>
              <a:t>lacinia</a:t>
            </a:r>
            <a:r>
              <a:rPr lang="en-US" dirty="0"/>
              <a:t> </a:t>
            </a:r>
            <a:r>
              <a:rPr lang="en-US" dirty="0" err="1"/>
              <a:t>est</a:t>
            </a:r>
            <a:r>
              <a:rPr lang="en-US" dirty="0"/>
              <a:t> ac </a:t>
            </a:r>
            <a:r>
              <a:rPr lang="en-US" dirty="0" err="1"/>
              <a:t>elit</a:t>
            </a:r>
            <a:r>
              <a:rPr lang="en-US" dirty="0"/>
              <a:t> </a:t>
            </a:r>
            <a:r>
              <a:rPr lang="en-US" dirty="0" err="1"/>
              <a:t>dignissim</a:t>
            </a:r>
            <a:r>
              <a:rPr lang="en-US" dirty="0"/>
              <a:t> </a:t>
            </a:r>
            <a:r>
              <a:rPr lang="en-US" dirty="0" err="1"/>
              <a:t>varius</a:t>
            </a:r>
            <a:r>
              <a:rPr lang="en-US" dirty="0"/>
              <a:t>.</a:t>
            </a:r>
          </a:p>
          <a:p>
            <a:r>
              <a:rPr lang="en-US" dirty="0" err="1"/>
              <a:t>Duis</a:t>
            </a:r>
            <a:r>
              <a:rPr lang="en-US" dirty="0"/>
              <a:t> sit </a:t>
            </a:r>
            <a:r>
              <a:rPr lang="en-US" dirty="0" err="1"/>
              <a:t>amet</a:t>
            </a:r>
            <a:r>
              <a:rPr lang="en-US" dirty="0"/>
              <a:t> </a:t>
            </a:r>
            <a:r>
              <a:rPr lang="en-US" dirty="0" err="1"/>
              <a:t>odio</a:t>
            </a:r>
            <a:r>
              <a:rPr lang="en-US" dirty="0"/>
              <a:t> </a:t>
            </a:r>
            <a:r>
              <a:rPr lang="en-US" dirty="0" err="1"/>
              <a:t>facilisis</a:t>
            </a:r>
            <a:r>
              <a:rPr lang="en-US" dirty="0"/>
              <a:t> </a:t>
            </a:r>
            <a:r>
              <a:rPr lang="en-US" dirty="0" err="1"/>
              <a:t>turpis</a:t>
            </a:r>
            <a:r>
              <a:rPr lang="en-US" dirty="0"/>
              <a:t> </a:t>
            </a:r>
            <a:r>
              <a:rPr lang="en-US" dirty="0" err="1"/>
              <a:t>sodales</a:t>
            </a:r>
            <a:r>
              <a:rPr lang="en-US" dirty="0"/>
              <a:t> </a:t>
            </a:r>
            <a:r>
              <a:rPr lang="en-US" dirty="0" err="1"/>
              <a:t>placerat</a:t>
            </a:r>
            <a:r>
              <a:rPr lang="en-US" dirty="0"/>
              <a:t>.</a:t>
            </a:r>
          </a:p>
          <a:p>
            <a:r>
              <a:rPr lang="en-US" dirty="0"/>
              <a:t>Justo et neque odio facilisis turpis </a:t>
            </a:r>
            <a:r>
              <a:rPr lang="en-US" dirty="0" err="1"/>
              <a:t>sodales</a:t>
            </a:r>
            <a:r>
              <a:rPr lang="en-US" dirty="0"/>
              <a:t> placerat.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baseline="0"/>
            </a:lvl1pPr>
          </a:lstStyle>
          <a:p>
            <a:r>
              <a:rPr lang="en-US" dirty="0"/>
              <a:t>Click to edit title</a:t>
            </a:r>
          </a:p>
        </p:txBody>
      </p:sp>
    </p:spTree>
    <p:extLst>
      <p:ext uri="{BB962C8B-B14F-4D97-AF65-F5344CB8AC3E}">
        <p14:creationId xmlns:p14="http://schemas.microsoft.com/office/powerpoint/2010/main" val="1108235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a:xfrm>
            <a:off x="566929" y="2185416"/>
            <a:ext cx="9678987" cy="3848100"/>
          </a:xfrm>
          <a:prstGeom prst="rect">
            <a:avLst/>
          </a:prstGeom>
        </p:spPr>
        <p:txBody>
          <a:bodyPr/>
          <a:lstStyle>
            <a:lvl1pPr marL="0" indent="0">
              <a:lnSpc>
                <a:spcPts val="1725"/>
              </a:lnSpc>
              <a:buClr>
                <a:srgbClr val="005BBB"/>
              </a:buClr>
              <a:buFontTx/>
              <a:buNone/>
              <a:defRPr sz="1275" b="1">
                <a:solidFill>
                  <a:srgbClr val="005BBB"/>
                </a:solidFill>
                <a:latin typeface="Arial" charset="0"/>
                <a:ea typeface="Arial" charset="0"/>
                <a:cs typeface="Arial" charset="0"/>
              </a:defRPr>
            </a:lvl1pPr>
            <a:lvl2pPr marL="552450" indent="-209550">
              <a:lnSpc>
                <a:spcPts val="1725"/>
              </a:lnSpc>
              <a:buClr>
                <a:srgbClr val="005BBB"/>
              </a:buClr>
              <a:buFont typeface="Arial" charset="0"/>
              <a:buChar char="•"/>
              <a:tabLst/>
              <a:defRPr sz="1500">
                <a:solidFill>
                  <a:srgbClr val="828383"/>
                </a:solidFill>
                <a:latin typeface="Arial" charset="0"/>
                <a:ea typeface="Arial" charset="0"/>
                <a:cs typeface="Arial" charset="0"/>
              </a:defRPr>
            </a:lvl2pPr>
            <a:lvl3pPr marL="857250" marR="0" indent="-171450" algn="l" defTabSz="685800" rtl="0" eaLnBrk="1" fontAlgn="auto" latinLnBrk="0" hangingPunct="1">
              <a:lnSpc>
                <a:spcPts val="1725"/>
              </a:lnSpc>
              <a:spcBef>
                <a:spcPts val="375"/>
              </a:spcBef>
              <a:spcAft>
                <a:spcPts val="0"/>
              </a:spcAft>
              <a:buClr>
                <a:srgbClr val="005BBB"/>
              </a:buClr>
              <a:buSzTx/>
              <a:buFont typeface="LucidaGrande" charset="0"/>
              <a:buChar char="-"/>
              <a:tabLst>
                <a:tab pos="857250" algn="l"/>
              </a:tabLst>
              <a:defRPr sz="1500">
                <a:solidFill>
                  <a:srgbClr val="828383"/>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marL="857250" marR="0" lvl="2" indent="-171450" algn="l" defTabSz="685800" rtl="0" eaLnBrk="1" fontAlgn="auto" latinLnBrk="0" hangingPunct="1">
              <a:lnSpc>
                <a:spcPts val="1725"/>
              </a:lnSpc>
              <a:spcBef>
                <a:spcPts val="375"/>
              </a:spcBef>
              <a:spcAft>
                <a:spcPts val="0"/>
              </a:spcAft>
              <a:buClr>
                <a:srgbClr val="005BBB"/>
              </a:buClr>
              <a:buSzTx/>
              <a:buFont typeface="LucidaGrande" charset="0"/>
              <a:buChar char="-"/>
              <a:tabLst/>
              <a:defRPr/>
            </a:pPr>
            <a:r>
              <a:rPr lang="en-US" dirty="0"/>
              <a:t>Third level</a:t>
            </a:r>
          </a:p>
          <a:p>
            <a:pPr lvl="0"/>
            <a:r>
              <a:rPr lang="en-US" dirty="0"/>
              <a:t>CLICK TO EDIT MASTER TEXT STYLES</a:t>
            </a:r>
          </a:p>
          <a:p>
            <a:pPr lvl="1"/>
            <a:r>
              <a:rPr lang="en-US" dirty="0"/>
              <a:t>Second level text </a:t>
            </a:r>
          </a:p>
          <a:p>
            <a:pPr lvl="2"/>
            <a:r>
              <a:rPr lang="en-US" dirty="0"/>
              <a:t>Third level</a:t>
            </a:r>
          </a:p>
          <a:p>
            <a:pPr marL="857250" marR="0" lvl="2" indent="-171450" algn="l" defTabSz="685800" rtl="0" eaLnBrk="1" fontAlgn="auto" latinLnBrk="0" hangingPunct="1">
              <a:lnSpc>
                <a:spcPts val="1725"/>
              </a:lnSpc>
              <a:spcBef>
                <a:spcPts val="375"/>
              </a:spcBef>
              <a:spcAft>
                <a:spcPts val="0"/>
              </a:spcAft>
              <a:buClr>
                <a:srgbClr val="005BBB"/>
              </a:buClr>
              <a:buSzTx/>
              <a:buFont typeface="LucidaGrande" charset="0"/>
              <a:buChar char="-"/>
              <a:tabLst/>
              <a:defRPr/>
            </a:pPr>
            <a:r>
              <a:rPr lang="en-US" dirty="0"/>
              <a:t>Third level</a:t>
            </a:r>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810402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473701" y="1143001"/>
            <a:ext cx="6718300" cy="5718174"/>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8" name="Text Placeholder 2"/>
          <p:cNvSpPr>
            <a:spLocks noGrp="1"/>
          </p:cNvSpPr>
          <p:nvPr>
            <p:ph type="body" idx="1" hasCustomPrompt="1"/>
          </p:nvPr>
        </p:nvSpPr>
        <p:spPr>
          <a:xfrm>
            <a:off x="569470" y="2189263"/>
            <a:ext cx="4002532" cy="2768327"/>
          </a:xfrm>
          <a:prstGeom prst="rect">
            <a:avLst/>
          </a:prstGeom>
        </p:spPr>
        <p:txBody>
          <a:bodyPr>
            <a:noAutofit/>
          </a:bodyPr>
          <a:lstStyle>
            <a:lvl1pPr marL="0" indent="0">
              <a:lnSpc>
                <a:spcPts val="1950"/>
              </a:lnSpc>
              <a:buNone/>
              <a:defRPr sz="1350" b="0" i="0" spc="-38" baseline="0">
                <a:solidFill>
                  <a:srgbClr val="828383"/>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5" name="Title Placeholder 12"/>
          <p:cNvSpPr>
            <a:spLocks noGrp="1"/>
          </p:cNvSpPr>
          <p:nvPr>
            <p:ph type="title" hasCustomPrompt="1"/>
          </p:nvPr>
        </p:nvSpPr>
        <p:spPr>
          <a:xfrm>
            <a:off x="566929" y="1316736"/>
            <a:ext cx="4531639"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
        <p:nvSpPr>
          <p:cNvPr id="7" name="Picture Placeholder 2"/>
          <p:cNvSpPr>
            <a:spLocks noGrp="1" noChangeAspect="1"/>
          </p:cNvSpPr>
          <p:nvPr>
            <p:ph type="pic" idx="14"/>
          </p:nvPr>
        </p:nvSpPr>
        <p:spPr>
          <a:xfrm>
            <a:off x="5626101" y="1295401"/>
            <a:ext cx="6718300" cy="5718174"/>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1741419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2.pn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image" Target="../media/image1.jpeg"/><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image" Target="../media/image10.jpeg"/><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theme" Target="../theme/theme3.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9"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1800" dirty="0">
                <a:latin typeface="Arial" charset="0"/>
              </a:rPr>
              <a:t>‘-</a:t>
            </a:r>
          </a:p>
        </p:txBody>
      </p:sp>
      <p:sp>
        <p:nvSpPr>
          <p:cNvPr id="8" name="Title 1"/>
          <p:cNvSpPr txBox="1">
            <a:spLocks/>
          </p:cNvSpPr>
          <p:nvPr userDrawn="1"/>
        </p:nvSpPr>
        <p:spPr>
          <a:xfrm>
            <a:off x="2045779" y="1023930"/>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3600" dirty="0">
              <a:latin typeface="Georgia" charset="0"/>
              <a:ea typeface="Georgia" charset="0"/>
              <a:cs typeface="Georgia" charset="0"/>
            </a:endParaRPr>
          </a:p>
        </p:txBody>
      </p:sp>
      <p:sp>
        <p:nvSpPr>
          <p:cNvPr id="9" name="Text Placeholder 2"/>
          <p:cNvSpPr txBox="1">
            <a:spLocks/>
          </p:cNvSpPr>
          <p:nvPr userDrawn="1"/>
        </p:nvSpPr>
        <p:spPr>
          <a:xfrm>
            <a:off x="2045779" y="2555890"/>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200" dirty="0">
              <a:latin typeface="Arial" charset="0"/>
              <a:ea typeface="Arial" charset="0"/>
              <a:cs typeface="Arial" charset="0"/>
            </a:endParaRPr>
          </a:p>
        </p:txBody>
      </p:sp>
      <p:pic>
        <p:nvPicPr>
          <p:cNvPr id="14" name="Picture 13"/>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 y="0"/>
            <a:ext cx="12188951" cy="6857998"/>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b">
            <a:normAutofit/>
          </a:bodyPr>
          <a:lstStyle/>
          <a:p>
            <a:r>
              <a:rPr lang="en-US" dirty="0"/>
              <a:t>Click to edit title</a:t>
            </a:r>
          </a:p>
        </p:txBody>
      </p:sp>
      <p:sp>
        <p:nvSpPr>
          <p:cNvPr id="11" name="Slide Number Placeholder 6"/>
          <p:cNvSpPr txBox="1">
            <a:spLocks/>
          </p:cNvSpPr>
          <p:nvPr userDrawn="1"/>
        </p:nvSpPr>
        <p:spPr>
          <a:xfrm>
            <a:off x="10255504" y="6240989"/>
            <a:ext cx="725424" cy="534516"/>
          </a:xfrm>
          <a:prstGeom prst="rect">
            <a:avLst/>
          </a:prstGeom>
        </p:spPr>
        <p:txBody>
          <a:bodyPr vert="horz" lIns="91440" tIns="45720" rIns="91440" bIns="4572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200" b="1" smtClean="0">
                <a:solidFill>
                  <a:srgbClr val="828383"/>
                </a:solidFill>
                <a:latin typeface="Arial" charset="0"/>
                <a:ea typeface="Arial" charset="0"/>
                <a:cs typeface="Arial" charset="0"/>
              </a:rPr>
              <a:pPr/>
              <a:t>‹#›</a:t>
            </a:fld>
            <a:endParaRPr lang="en-US" sz="1200" b="1" dirty="0">
              <a:solidFill>
                <a:srgbClr val="828383"/>
              </a:solidFill>
              <a:latin typeface="Arial" charset="0"/>
              <a:ea typeface="Arial" charset="0"/>
              <a:cs typeface="Arial" charset="0"/>
            </a:endParaRPr>
          </a:p>
        </p:txBody>
      </p:sp>
      <p:pic>
        <p:nvPicPr>
          <p:cNvPr id="3" name="Picture 2"/>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19100" y="366636"/>
            <a:ext cx="4800600" cy="356028"/>
          </a:xfrm>
          <a:prstGeom prst="rect">
            <a:avLst/>
          </a:prstGeom>
        </p:spPr>
      </p:pic>
    </p:spTree>
    <p:extLst>
      <p:ext uri="{BB962C8B-B14F-4D97-AF65-F5344CB8AC3E}">
        <p14:creationId xmlns:p14="http://schemas.microsoft.com/office/powerpoint/2010/main" val="3665969321"/>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 id="2147483789" r:id="rId19"/>
    <p:sldLayoutId id="2147483790" r:id="rId20"/>
    <p:sldLayoutId id="2147483791" r:id="rId21"/>
  </p:sldLayoutIdLst>
  <p:hf hdr="0" dt="0"/>
  <p:txStyles>
    <p:titleStyle>
      <a:lvl1pPr algn="l" defTabSz="685800" rtl="0" eaLnBrk="1" latinLnBrk="0" hangingPunct="1">
        <a:lnSpc>
          <a:spcPct val="90000"/>
        </a:lnSpc>
        <a:spcBef>
          <a:spcPct val="0"/>
        </a:spcBef>
        <a:buNone/>
        <a:defRPr sz="2250" b="0" kern="1200">
          <a:solidFill>
            <a:schemeClr val="tx2"/>
          </a:solidFill>
          <a:latin typeface="+mj-lt"/>
          <a:ea typeface="Georgia" charset="0"/>
          <a:cs typeface="Georgia" charset="0"/>
        </a:defRPr>
      </a:lvl1pPr>
    </p:titleStyle>
    <p:bodyStyle>
      <a:lvl1pPr marL="171450" indent="-171450" algn="l" defTabSz="685800" rtl="0" eaLnBrk="1" latinLnBrk="0" hangingPunct="1">
        <a:lnSpc>
          <a:spcPct val="90000"/>
        </a:lnSpc>
        <a:spcBef>
          <a:spcPts val="750"/>
        </a:spcBef>
        <a:buClr>
          <a:srgbClr val="005BBB"/>
        </a:buClr>
        <a:buFont typeface="Arial" panose="020B0604020202020204" pitchFamily="34" charset="0"/>
        <a:buChar char="•"/>
        <a:defRPr sz="1500" kern="1200" baseline="0">
          <a:solidFill>
            <a:srgbClr val="828383"/>
          </a:solidFill>
          <a:latin typeface="Arial" charset="0"/>
          <a:ea typeface="Arial" charset="0"/>
          <a:cs typeface="Arial" charset="0"/>
        </a:defRPr>
      </a:lvl1pPr>
      <a:lvl2pPr marL="514350" indent="-171450" algn="l" defTabSz="685800" rtl="0" eaLnBrk="1" latinLnBrk="0" hangingPunct="1">
        <a:lnSpc>
          <a:spcPct val="90000"/>
        </a:lnSpc>
        <a:spcBef>
          <a:spcPts val="375"/>
        </a:spcBef>
        <a:buClr>
          <a:srgbClr val="005BBB"/>
        </a:buClr>
        <a:buFont typeface="Arial" panose="020B0604020202020204" pitchFamily="34" charset="0"/>
        <a:buChar char="•"/>
        <a:defRPr sz="1500" kern="1200" baseline="0">
          <a:solidFill>
            <a:srgbClr val="828383"/>
          </a:solidFill>
          <a:latin typeface="Arial" charset="0"/>
          <a:ea typeface="Arial" charset="0"/>
          <a:cs typeface="Arial" charset="0"/>
        </a:defRPr>
      </a:lvl2pPr>
      <a:lvl3pPr marL="857250" indent="-171450" algn="l" defTabSz="685800" rtl="0" eaLnBrk="1" latinLnBrk="0" hangingPunct="1">
        <a:lnSpc>
          <a:spcPct val="90000"/>
        </a:lnSpc>
        <a:spcBef>
          <a:spcPts val="375"/>
        </a:spcBef>
        <a:buClr>
          <a:srgbClr val="005BBB"/>
        </a:buClr>
        <a:buFont typeface="LucidaGrande" charset="0"/>
        <a:buChar char="-"/>
        <a:defRPr sz="1350" kern="1200" baseline="0">
          <a:solidFill>
            <a:srgbClr val="828383"/>
          </a:solidFill>
          <a:latin typeface="Arial" charset="0"/>
          <a:ea typeface="Arial" charset="0"/>
          <a:cs typeface="Arial" charset="0"/>
        </a:defRPr>
      </a:lvl3pPr>
      <a:lvl4pPr marL="12001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userDrawn="1">
          <p15:clr>
            <a:srgbClr val="F26B43"/>
          </p15:clr>
        </p15:guide>
        <p15:guide id="2" pos="555" userDrawn="1">
          <p15:clr>
            <a:srgbClr val="F26B43"/>
          </p15:clr>
        </p15:guide>
        <p15:guide id="3" orient="horz" pos="4016" userDrawn="1">
          <p15:clr>
            <a:srgbClr val="F26B43"/>
          </p15:clr>
        </p15:guide>
        <p15:guide id="4" pos="9856" userDrawn="1">
          <p15:clr>
            <a:srgbClr val="F26B43"/>
          </p15:clr>
        </p15:guide>
        <p15:guide id="5" pos="384" userDrawn="1">
          <p15:clr>
            <a:srgbClr val="F26B43"/>
          </p15:clr>
        </p15:guide>
        <p15:guide id="6" pos="5952" userDrawn="1">
          <p15:clr>
            <a:srgbClr val="F26B43"/>
          </p15:clr>
        </p15:guide>
        <p15:guide id="7" pos="6272" userDrawn="1">
          <p15:clr>
            <a:srgbClr val="F26B43"/>
          </p15:clr>
        </p15:guide>
        <p15:guide id="8" pos="6016" userDrawn="1">
          <p15:clr>
            <a:srgbClr val="F26B43"/>
          </p15:clr>
        </p15:guide>
        <p15:guide id="9" orient="horz" pos="1848" userDrawn="1">
          <p15:clr>
            <a:srgbClr val="F26B43"/>
          </p15:clr>
        </p15:guide>
        <p15:guide id="10" orient="horz" pos="1896" userDrawn="1">
          <p15:clr>
            <a:srgbClr val="F26B43"/>
          </p15:clr>
        </p15:guide>
        <p15:guide id="11" orient="horz" pos="2880" userDrawn="1">
          <p15:clr>
            <a:srgbClr val="F26B43"/>
          </p15:clr>
        </p15:guide>
        <p15:guide id="12" orient="horz" pos="28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9"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1800" dirty="0">
                <a:latin typeface="Arial" charset="0"/>
              </a:rPr>
              <a:t>‘-</a:t>
            </a:r>
          </a:p>
        </p:txBody>
      </p:sp>
      <p:sp>
        <p:nvSpPr>
          <p:cNvPr id="8" name="Title 1"/>
          <p:cNvSpPr txBox="1">
            <a:spLocks/>
          </p:cNvSpPr>
          <p:nvPr userDrawn="1"/>
        </p:nvSpPr>
        <p:spPr>
          <a:xfrm>
            <a:off x="2045779" y="1023930"/>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3600" dirty="0">
              <a:latin typeface="Georgia" charset="0"/>
              <a:ea typeface="Georgia" charset="0"/>
              <a:cs typeface="Georgia" charset="0"/>
            </a:endParaRPr>
          </a:p>
        </p:txBody>
      </p:sp>
      <p:sp>
        <p:nvSpPr>
          <p:cNvPr id="9" name="Text Placeholder 2"/>
          <p:cNvSpPr txBox="1">
            <a:spLocks/>
          </p:cNvSpPr>
          <p:nvPr userDrawn="1"/>
        </p:nvSpPr>
        <p:spPr>
          <a:xfrm>
            <a:off x="2045779" y="2555890"/>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200" dirty="0">
              <a:latin typeface="Arial" charset="0"/>
              <a:ea typeface="Arial" charset="0"/>
              <a:cs typeface="Arial" charset="0"/>
            </a:endParaRPr>
          </a:p>
        </p:txBody>
      </p:sp>
      <p:pic>
        <p:nvPicPr>
          <p:cNvPr id="14" name="Picture 13"/>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 y="0"/>
            <a:ext cx="12188951" cy="6857998"/>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b">
            <a:normAutofit/>
          </a:bodyPr>
          <a:lstStyle/>
          <a:p>
            <a:r>
              <a:rPr lang="en-US" dirty="0"/>
              <a:t>Click to edit title</a:t>
            </a:r>
          </a:p>
        </p:txBody>
      </p:sp>
      <p:sp>
        <p:nvSpPr>
          <p:cNvPr id="11" name="Slide Number Placeholder 6"/>
          <p:cNvSpPr txBox="1">
            <a:spLocks/>
          </p:cNvSpPr>
          <p:nvPr userDrawn="1"/>
        </p:nvSpPr>
        <p:spPr>
          <a:xfrm>
            <a:off x="10255504" y="6240989"/>
            <a:ext cx="725424" cy="534516"/>
          </a:xfrm>
          <a:prstGeom prst="rect">
            <a:avLst/>
          </a:prstGeom>
        </p:spPr>
        <p:txBody>
          <a:bodyPr vert="horz" lIns="91440" tIns="45720" rIns="91440" bIns="4572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200" b="1" smtClean="0">
                <a:solidFill>
                  <a:srgbClr val="828383"/>
                </a:solidFill>
                <a:latin typeface="Arial" charset="0"/>
                <a:ea typeface="Arial" charset="0"/>
                <a:cs typeface="Arial" charset="0"/>
              </a:rPr>
              <a:pPr/>
              <a:t>‹#›</a:t>
            </a:fld>
            <a:endParaRPr lang="en-US" sz="1200" b="1" dirty="0">
              <a:solidFill>
                <a:srgbClr val="828383"/>
              </a:solidFill>
              <a:latin typeface="Arial" charset="0"/>
              <a:ea typeface="Arial" charset="0"/>
              <a:cs typeface="Arial" charset="0"/>
            </a:endParaRPr>
          </a:p>
        </p:txBody>
      </p:sp>
      <p:pic>
        <p:nvPicPr>
          <p:cNvPr id="3" name="Picture 2"/>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19100" y="366636"/>
            <a:ext cx="4800600" cy="356028"/>
          </a:xfrm>
          <a:prstGeom prst="rect">
            <a:avLst/>
          </a:prstGeom>
        </p:spPr>
      </p:pic>
    </p:spTree>
    <p:extLst>
      <p:ext uri="{BB962C8B-B14F-4D97-AF65-F5344CB8AC3E}">
        <p14:creationId xmlns:p14="http://schemas.microsoft.com/office/powerpoint/2010/main" val="393505325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 id="2147483769" r:id="rId21"/>
  </p:sldLayoutIdLst>
  <p:hf hdr="0" dt="0"/>
  <p:txStyles>
    <p:titleStyle>
      <a:lvl1pPr algn="l" defTabSz="685800" rtl="0" eaLnBrk="1" latinLnBrk="0" hangingPunct="1">
        <a:lnSpc>
          <a:spcPct val="90000"/>
        </a:lnSpc>
        <a:spcBef>
          <a:spcPct val="0"/>
        </a:spcBef>
        <a:buNone/>
        <a:defRPr sz="2250" b="0" kern="1200">
          <a:solidFill>
            <a:schemeClr val="tx2"/>
          </a:solidFill>
          <a:latin typeface="+mj-lt"/>
          <a:ea typeface="Georgia" charset="0"/>
          <a:cs typeface="Georgia" charset="0"/>
        </a:defRPr>
      </a:lvl1pPr>
    </p:titleStyle>
    <p:bodyStyle>
      <a:lvl1pPr marL="171450" indent="-171450" algn="l" defTabSz="685800" rtl="0" eaLnBrk="1" latinLnBrk="0" hangingPunct="1">
        <a:lnSpc>
          <a:spcPct val="90000"/>
        </a:lnSpc>
        <a:spcBef>
          <a:spcPts val="750"/>
        </a:spcBef>
        <a:buClr>
          <a:srgbClr val="005BBB"/>
        </a:buClr>
        <a:buFont typeface="Arial" panose="020B0604020202020204" pitchFamily="34" charset="0"/>
        <a:buChar char="•"/>
        <a:defRPr sz="1500" kern="1200" baseline="0">
          <a:solidFill>
            <a:srgbClr val="828383"/>
          </a:solidFill>
          <a:latin typeface="Arial" charset="0"/>
          <a:ea typeface="Arial" charset="0"/>
          <a:cs typeface="Arial" charset="0"/>
        </a:defRPr>
      </a:lvl1pPr>
      <a:lvl2pPr marL="514350" indent="-171450" algn="l" defTabSz="685800" rtl="0" eaLnBrk="1" latinLnBrk="0" hangingPunct="1">
        <a:lnSpc>
          <a:spcPct val="90000"/>
        </a:lnSpc>
        <a:spcBef>
          <a:spcPts val="375"/>
        </a:spcBef>
        <a:buClr>
          <a:srgbClr val="005BBB"/>
        </a:buClr>
        <a:buFont typeface="Arial" panose="020B0604020202020204" pitchFamily="34" charset="0"/>
        <a:buChar char="•"/>
        <a:defRPr sz="1500" kern="1200" baseline="0">
          <a:solidFill>
            <a:srgbClr val="828383"/>
          </a:solidFill>
          <a:latin typeface="Arial" charset="0"/>
          <a:ea typeface="Arial" charset="0"/>
          <a:cs typeface="Arial" charset="0"/>
        </a:defRPr>
      </a:lvl2pPr>
      <a:lvl3pPr marL="857250" indent="-171450" algn="l" defTabSz="685800" rtl="0" eaLnBrk="1" latinLnBrk="0" hangingPunct="1">
        <a:lnSpc>
          <a:spcPct val="90000"/>
        </a:lnSpc>
        <a:spcBef>
          <a:spcPts val="375"/>
        </a:spcBef>
        <a:buClr>
          <a:srgbClr val="005BBB"/>
        </a:buClr>
        <a:buFont typeface="LucidaGrande" charset="0"/>
        <a:buChar char="-"/>
        <a:defRPr sz="1350" kern="1200" baseline="0">
          <a:solidFill>
            <a:srgbClr val="828383"/>
          </a:solidFill>
          <a:latin typeface="Arial" charset="0"/>
          <a:ea typeface="Arial" charset="0"/>
          <a:cs typeface="Arial" charset="0"/>
        </a:defRPr>
      </a:lvl3pPr>
      <a:lvl4pPr marL="12001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userDrawn="1">
          <p15:clr>
            <a:srgbClr val="F26B43"/>
          </p15:clr>
        </p15:guide>
        <p15:guide id="2" pos="555" userDrawn="1">
          <p15:clr>
            <a:srgbClr val="F26B43"/>
          </p15:clr>
        </p15:guide>
        <p15:guide id="3" orient="horz" pos="4016" userDrawn="1">
          <p15:clr>
            <a:srgbClr val="F26B43"/>
          </p15:clr>
        </p15:guide>
        <p15:guide id="4" pos="9856" userDrawn="1">
          <p15:clr>
            <a:srgbClr val="F26B43"/>
          </p15:clr>
        </p15:guide>
        <p15:guide id="5" pos="384" userDrawn="1">
          <p15:clr>
            <a:srgbClr val="F26B43"/>
          </p15:clr>
        </p15:guide>
        <p15:guide id="6" pos="5952" userDrawn="1">
          <p15:clr>
            <a:srgbClr val="F26B43"/>
          </p15:clr>
        </p15:guide>
        <p15:guide id="7" pos="6272" userDrawn="1">
          <p15:clr>
            <a:srgbClr val="F26B43"/>
          </p15:clr>
        </p15:guide>
        <p15:guide id="8" pos="6016" userDrawn="1">
          <p15:clr>
            <a:srgbClr val="F26B43"/>
          </p15:clr>
        </p15:guide>
        <p15:guide id="9" orient="horz" pos="1848" userDrawn="1">
          <p15:clr>
            <a:srgbClr val="F26B43"/>
          </p15:clr>
        </p15:guide>
        <p15:guide id="10" orient="horz" pos="1896" userDrawn="1">
          <p15:clr>
            <a:srgbClr val="F26B43"/>
          </p15:clr>
        </p15:guide>
        <p15:guide id="11" orient="horz" pos="2880" userDrawn="1">
          <p15:clr>
            <a:srgbClr val="F26B43"/>
          </p15:clr>
        </p15:guide>
        <p15:guide id="12" orient="horz" pos="283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41"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1350" dirty="0" smtClean="0">
                <a:latin typeface="Arial" charset="0"/>
              </a:rPr>
              <a:t>‘-</a:t>
            </a:r>
            <a:endParaRPr lang="en-US" sz="1350" dirty="0">
              <a:latin typeface="Arial" charset="0"/>
            </a:endParaRPr>
          </a:p>
        </p:txBody>
      </p:sp>
      <p:sp>
        <p:nvSpPr>
          <p:cNvPr id="8" name="Title 1"/>
          <p:cNvSpPr txBox="1">
            <a:spLocks/>
          </p:cNvSpPr>
          <p:nvPr userDrawn="1"/>
        </p:nvSpPr>
        <p:spPr>
          <a:xfrm>
            <a:off x="2045779" y="1023930"/>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2700" dirty="0">
              <a:latin typeface="Georgia" charset="0"/>
              <a:ea typeface="Georgia" charset="0"/>
              <a:cs typeface="Georgia" charset="0"/>
            </a:endParaRPr>
          </a:p>
        </p:txBody>
      </p:sp>
      <p:sp>
        <p:nvSpPr>
          <p:cNvPr id="9" name="Text Placeholder 2"/>
          <p:cNvSpPr txBox="1">
            <a:spLocks/>
          </p:cNvSpPr>
          <p:nvPr userDrawn="1"/>
        </p:nvSpPr>
        <p:spPr>
          <a:xfrm>
            <a:off x="2045779" y="2555892"/>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900" dirty="0">
              <a:latin typeface="Arial" charset="0"/>
              <a:ea typeface="Arial" charset="0"/>
              <a:cs typeface="Arial" charset="0"/>
            </a:endParaRPr>
          </a:p>
        </p:txBody>
      </p:sp>
      <p:pic>
        <p:nvPicPr>
          <p:cNvPr id="14" name="Picture 13"/>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 y="0"/>
            <a:ext cx="12188951" cy="6857998"/>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b">
            <a:normAutofit/>
          </a:bodyPr>
          <a:lstStyle/>
          <a:p>
            <a:r>
              <a:rPr lang="en-US" dirty="0" smtClean="0"/>
              <a:t>CLICK TO EDIT TITLE</a:t>
            </a:r>
            <a:endParaRPr lang="en-US" dirty="0"/>
          </a:p>
        </p:txBody>
      </p:sp>
      <p:sp>
        <p:nvSpPr>
          <p:cNvPr id="11" name="Slide Number Placeholder 6"/>
          <p:cNvSpPr txBox="1">
            <a:spLocks/>
          </p:cNvSpPr>
          <p:nvPr userDrawn="1"/>
        </p:nvSpPr>
        <p:spPr>
          <a:xfrm>
            <a:off x="10255504" y="6240989"/>
            <a:ext cx="725424" cy="534516"/>
          </a:xfrm>
          <a:prstGeom prst="rect">
            <a:avLst/>
          </a:prstGeom>
        </p:spPr>
        <p:txBody>
          <a:bodyPr vert="horz" lIns="68580" tIns="34290" rIns="68580" bIns="3429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900" b="1" smtClean="0">
                <a:solidFill>
                  <a:srgbClr val="828383"/>
                </a:solidFill>
                <a:latin typeface="Arial" charset="0"/>
                <a:ea typeface="Arial" charset="0"/>
                <a:cs typeface="Arial" charset="0"/>
              </a:rPr>
              <a:pPr/>
              <a:t>‹#›</a:t>
            </a:fld>
            <a:endParaRPr lang="en-US" sz="900" b="1" dirty="0">
              <a:solidFill>
                <a:srgbClr val="828383"/>
              </a:solidFill>
              <a:latin typeface="Arial" charset="0"/>
              <a:ea typeface="Arial" charset="0"/>
              <a:cs typeface="Arial" charset="0"/>
            </a:endParaRPr>
          </a:p>
        </p:txBody>
      </p:sp>
      <p:pic>
        <p:nvPicPr>
          <p:cNvPr id="3" name="Picture 2"/>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419100" y="366636"/>
            <a:ext cx="4800600" cy="356028"/>
          </a:xfrm>
          <a:prstGeom prst="rect">
            <a:avLst/>
          </a:prstGeom>
        </p:spPr>
      </p:pic>
    </p:spTree>
    <p:extLst>
      <p:ext uri="{BB962C8B-B14F-4D97-AF65-F5344CB8AC3E}">
        <p14:creationId xmlns:p14="http://schemas.microsoft.com/office/powerpoint/2010/main" val="247732086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 id="2147483744" r:id="rId21"/>
    <p:sldLayoutId id="2147483745" r:id="rId22"/>
    <p:sldLayoutId id="2147483746" r:id="rId23"/>
    <p:sldLayoutId id="2147483747" r:id="rId24"/>
  </p:sldLayoutIdLst>
  <p:timing>
    <p:tnLst>
      <p:par>
        <p:cTn id="1" dur="indefinite" restart="never" nodeType="tmRoot"/>
      </p:par>
    </p:tnLst>
  </p:timing>
  <p:hf hdr="0" dt="0"/>
  <p:txStyles>
    <p:titleStyle>
      <a:lvl1pPr algn="l" defTabSz="514350" rtl="0" eaLnBrk="1" latinLnBrk="0" hangingPunct="1">
        <a:lnSpc>
          <a:spcPct val="90000"/>
        </a:lnSpc>
        <a:spcBef>
          <a:spcPct val="0"/>
        </a:spcBef>
        <a:buNone/>
        <a:defRPr sz="3000" b="0" kern="1200">
          <a:solidFill>
            <a:schemeClr val="tx2"/>
          </a:solidFill>
          <a:latin typeface="Georgia" panose="02040502050405020303" pitchFamily="18" charset="0"/>
          <a:ea typeface="Georgia" panose="02040502050405020303" pitchFamily="18" charset="0"/>
          <a:cs typeface="Georgia" panose="02040502050405020303" pitchFamily="18" charset="0"/>
        </a:defRPr>
      </a:lvl1pPr>
    </p:titleStyle>
    <p:bodyStyle>
      <a:lvl1pPr marL="128588" indent="-128588" algn="l" defTabSz="514350" rtl="0" eaLnBrk="1" latinLnBrk="0" hangingPunct="1">
        <a:lnSpc>
          <a:spcPct val="90000"/>
        </a:lnSpc>
        <a:spcBef>
          <a:spcPts val="563"/>
        </a:spcBef>
        <a:buClr>
          <a:srgbClr val="005BBB"/>
        </a:buClr>
        <a:buFont typeface="Arial" panose="020B0604020202020204" pitchFamily="34" charset="0"/>
        <a:buChar char="•"/>
        <a:defRPr sz="1125" kern="1200" baseline="0">
          <a:solidFill>
            <a:srgbClr val="828383"/>
          </a:solidFill>
          <a:latin typeface="Arial" charset="0"/>
          <a:ea typeface="Arial" charset="0"/>
          <a:cs typeface="Arial" charset="0"/>
        </a:defRPr>
      </a:lvl1pPr>
      <a:lvl2pPr marL="385763" indent="-128588" algn="l" defTabSz="514350" rtl="0" eaLnBrk="1" latinLnBrk="0" hangingPunct="1">
        <a:lnSpc>
          <a:spcPct val="90000"/>
        </a:lnSpc>
        <a:spcBef>
          <a:spcPts val="281"/>
        </a:spcBef>
        <a:buClr>
          <a:srgbClr val="005BBB"/>
        </a:buClr>
        <a:buFont typeface="Arial" panose="020B0604020202020204" pitchFamily="34" charset="0"/>
        <a:buChar char="•"/>
        <a:defRPr sz="1125" kern="1200" baseline="0">
          <a:solidFill>
            <a:srgbClr val="828383"/>
          </a:solidFill>
          <a:latin typeface="Arial" charset="0"/>
          <a:ea typeface="Arial" charset="0"/>
          <a:cs typeface="Arial" charset="0"/>
        </a:defRPr>
      </a:lvl2pPr>
      <a:lvl3pPr marL="642938" indent="-128588" algn="l" defTabSz="514350" rtl="0" eaLnBrk="1" latinLnBrk="0" hangingPunct="1">
        <a:lnSpc>
          <a:spcPct val="90000"/>
        </a:lnSpc>
        <a:spcBef>
          <a:spcPts val="281"/>
        </a:spcBef>
        <a:buClr>
          <a:srgbClr val="005BBB"/>
        </a:buClr>
        <a:buFont typeface="LucidaGrande" charset="0"/>
        <a:buChar char="-"/>
        <a:defRPr sz="1013" kern="1200" baseline="0">
          <a:solidFill>
            <a:srgbClr val="828383"/>
          </a:solidFill>
          <a:latin typeface="Arial" charset="0"/>
          <a:ea typeface="Arial" charset="0"/>
          <a:cs typeface="Arial" charset="0"/>
        </a:defRPr>
      </a:lvl3pPr>
      <a:lvl4pPr marL="900113" indent="-128588" algn="l" defTabSz="514350" rtl="0" eaLnBrk="1" latinLnBrk="0" hangingPunct="1">
        <a:lnSpc>
          <a:spcPct val="90000"/>
        </a:lnSpc>
        <a:spcBef>
          <a:spcPts val="281"/>
        </a:spcBef>
        <a:buClr>
          <a:srgbClr val="005BBB"/>
        </a:buClr>
        <a:buFont typeface="Arial" panose="020B0604020202020204" pitchFamily="34" charset="0"/>
        <a:buChar char="•"/>
        <a:defRPr sz="1013" kern="1200">
          <a:solidFill>
            <a:schemeClr val="tx1"/>
          </a:solidFill>
          <a:latin typeface="Arial" charset="0"/>
          <a:ea typeface="Arial" charset="0"/>
          <a:cs typeface="Arial" charset="0"/>
        </a:defRPr>
      </a:lvl4pPr>
      <a:lvl5pPr marL="1157288" indent="-128588" algn="l" defTabSz="514350" rtl="0" eaLnBrk="1" latinLnBrk="0" hangingPunct="1">
        <a:lnSpc>
          <a:spcPct val="90000"/>
        </a:lnSpc>
        <a:spcBef>
          <a:spcPts val="281"/>
        </a:spcBef>
        <a:buClr>
          <a:srgbClr val="005BBB"/>
        </a:buClr>
        <a:buFont typeface="Arial" panose="020B0604020202020204" pitchFamily="34" charset="0"/>
        <a:buChar char="•"/>
        <a:defRPr sz="1013" kern="1200">
          <a:solidFill>
            <a:schemeClr val="tx1"/>
          </a:solidFill>
          <a:latin typeface="Arial" charset="0"/>
          <a:ea typeface="Arial" charset="0"/>
          <a:cs typeface="Arial"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userDrawn="1">
          <p15:clr>
            <a:srgbClr val="F26B43"/>
          </p15:clr>
        </p15:guide>
        <p15:guide id="2" pos="740" userDrawn="1">
          <p15:clr>
            <a:srgbClr val="F26B43"/>
          </p15:clr>
        </p15:guide>
        <p15:guide id="3" orient="horz" pos="4016" userDrawn="1">
          <p15:clr>
            <a:srgbClr val="F26B43"/>
          </p15:clr>
        </p15:guide>
        <p15:guide id="4" pos="13141" userDrawn="1">
          <p15:clr>
            <a:srgbClr val="F26B43"/>
          </p15:clr>
        </p15:guide>
        <p15:guide id="5" pos="512" userDrawn="1">
          <p15:clr>
            <a:srgbClr val="F26B43"/>
          </p15:clr>
        </p15:guide>
        <p15:guide id="6" pos="7936" userDrawn="1">
          <p15:clr>
            <a:srgbClr val="F26B43"/>
          </p15:clr>
        </p15:guide>
        <p15:guide id="7" pos="8363" userDrawn="1">
          <p15:clr>
            <a:srgbClr val="F26B43"/>
          </p15:clr>
        </p15:guide>
        <p15:guide id="8" pos="8021" userDrawn="1">
          <p15:clr>
            <a:srgbClr val="F26B43"/>
          </p15:clr>
        </p15:guide>
        <p15:guide id="9" orient="horz" pos="1848" userDrawn="1">
          <p15:clr>
            <a:srgbClr val="F26B43"/>
          </p15:clr>
        </p15:guide>
        <p15:guide id="10" orient="horz" pos="1896" userDrawn="1">
          <p15:clr>
            <a:srgbClr val="F26B43"/>
          </p15:clr>
        </p15:guide>
        <p15:guide id="11" orient="horz" pos="2880" userDrawn="1">
          <p15:clr>
            <a:srgbClr val="F26B43"/>
          </p15:clr>
        </p15:guide>
        <p15:guide id="12" orient="horz" pos="28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2" Type="http://schemas.openxmlformats.org/officeDocument/2006/relationships/hyperlink" Target="http://www.buffalo.edu/content/dam/www/provost/files/FacultyAffairs/form_PRB_deadline_extension_petition.pdf" TargetMode="External"/><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3" Type="http://schemas.openxmlformats.org/officeDocument/2006/relationships/hyperlink" Target="http://www.buffalo.edu/provost/admin-units/faculty-affairs/awards/ExternalAwards.html" TargetMode="External"/><Relationship Id="rId2" Type="http://schemas.openxmlformats.org/officeDocument/2006/relationships/notesSlide" Target="../notesSlides/notesSlide6.xml"/><Relationship Id="rId1" Type="http://schemas.openxmlformats.org/officeDocument/2006/relationships/slideLayout" Target="../slideLayouts/slideLayout56.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600200"/>
            <a:ext cx="7848600" cy="2222456"/>
          </a:xfrm>
        </p:spPr>
        <p:txBody>
          <a:bodyPr anchor="ctr">
            <a:noAutofit/>
          </a:bodyPr>
          <a:lstStyle/>
          <a:p>
            <a:pPr algn="ctr">
              <a:lnSpc>
                <a:spcPct val="100000"/>
              </a:lnSpc>
            </a:pPr>
            <a:r>
              <a:rPr lang="en-US" sz="4000" dirty="0"/>
              <a:t>UB Department </a:t>
            </a:r>
            <a:r>
              <a:rPr lang="en-US" sz="4000" dirty="0" smtClean="0"/>
              <a:t>Chair Leadership </a:t>
            </a:r>
            <a:r>
              <a:rPr lang="en-US" sz="4000" dirty="0"/>
              <a:t>Program</a:t>
            </a:r>
            <a:endParaRPr lang="en-US" sz="2400" dirty="0"/>
          </a:p>
        </p:txBody>
      </p:sp>
      <p:sp>
        <p:nvSpPr>
          <p:cNvPr id="3" name="Text Placeholder 2"/>
          <p:cNvSpPr>
            <a:spLocks noGrp="1"/>
          </p:cNvSpPr>
          <p:nvPr>
            <p:ph type="body" sz="quarter" idx="10"/>
          </p:nvPr>
        </p:nvSpPr>
        <p:spPr>
          <a:xfrm>
            <a:off x="609600" y="3822656"/>
            <a:ext cx="7010400" cy="1663745"/>
          </a:xfrm>
        </p:spPr>
        <p:txBody>
          <a:bodyPr>
            <a:normAutofit/>
          </a:bodyPr>
          <a:lstStyle/>
          <a:p>
            <a:r>
              <a:rPr lang="en-US" sz="1400" b="1" dirty="0">
                <a:solidFill>
                  <a:schemeClr val="bg1">
                    <a:lumMod val="50000"/>
                  </a:schemeClr>
                </a:solidFill>
              </a:rPr>
              <a:t>September 16, 2019</a:t>
            </a:r>
            <a:br>
              <a:rPr lang="en-US" sz="1400" b="1" dirty="0">
                <a:solidFill>
                  <a:schemeClr val="bg1">
                    <a:lumMod val="50000"/>
                  </a:schemeClr>
                </a:solidFill>
              </a:rPr>
            </a:br>
            <a:r>
              <a:rPr lang="en-US" sz="2000" b="1" dirty="0">
                <a:solidFill>
                  <a:schemeClr val="bg1">
                    <a:lumMod val="50000"/>
                  </a:schemeClr>
                </a:solidFill>
              </a:rPr>
              <a:t/>
            </a:r>
            <a:br>
              <a:rPr lang="en-US" sz="2000" b="1" dirty="0">
                <a:solidFill>
                  <a:schemeClr val="bg1">
                    <a:lumMod val="50000"/>
                  </a:schemeClr>
                </a:solidFill>
              </a:rPr>
            </a:br>
            <a:r>
              <a:rPr lang="en-US" sz="3500" b="1" dirty="0">
                <a:solidFill>
                  <a:schemeClr val="bg1">
                    <a:lumMod val="50000"/>
                  </a:schemeClr>
                </a:solidFill>
              </a:rPr>
              <a:t>The Role of the Chair in Tenure, Promotion, and Awards</a:t>
            </a:r>
            <a:endParaRPr lang="en-US" sz="3000" dirty="0"/>
          </a:p>
        </p:txBody>
      </p:sp>
    </p:spTree>
    <p:extLst>
      <p:ext uri="{BB962C8B-B14F-4D97-AF65-F5344CB8AC3E}">
        <p14:creationId xmlns:p14="http://schemas.microsoft.com/office/powerpoint/2010/main" val="4045757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Selection of External Reviewers </a:t>
            </a:r>
          </a:p>
        </p:txBody>
      </p:sp>
      <p:sp>
        <p:nvSpPr>
          <p:cNvPr id="3" name="Content Placeholder 2"/>
          <p:cNvSpPr>
            <a:spLocks noGrp="1"/>
          </p:cNvSpPr>
          <p:nvPr>
            <p:ph idx="1"/>
          </p:nvPr>
        </p:nvSpPr>
        <p:spPr>
          <a:xfrm>
            <a:off x="566928" y="1676400"/>
            <a:ext cx="10515600" cy="3813382"/>
          </a:xfrm>
        </p:spPr>
        <p:txBody>
          <a:bodyPr>
            <a:noAutofit/>
          </a:bodyPr>
          <a:lstStyle/>
          <a:p>
            <a:pPr marL="339725" indent="-339725"/>
            <a:r>
              <a:rPr lang="en-US" sz="2800" dirty="0"/>
              <a:t>From AAU schools unless field dictates using non-AAU (Explain</a:t>
            </a:r>
            <a:r>
              <a:rPr lang="en-US" sz="2800" dirty="0" smtClean="0"/>
              <a:t>)</a:t>
            </a:r>
          </a:p>
          <a:p>
            <a:pPr marL="339725" indent="-339725"/>
            <a:endParaRPr lang="en-US" sz="2800" dirty="0"/>
          </a:p>
          <a:p>
            <a:pPr marL="339725" indent="-339725"/>
            <a:r>
              <a:rPr lang="en-US" sz="2800" dirty="0"/>
              <a:t>Candidate should not be involved in the </a:t>
            </a:r>
            <a:r>
              <a:rPr lang="en-US" sz="2800" dirty="0" smtClean="0"/>
              <a:t>selection</a:t>
            </a:r>
          </a:p>
          <a:p>
            <a:pPr marL="339725" indent="-339725"/>
            <a:endParaRPr lang="en-US" sz="2800" dirty="0"/>
          </a:p>
          <a:p>
            <a:pPr marL="339725" indent="-339725"/>
            <a:r>
              <a:rPr lang="en-US" sz="2800" dirty="0"/>
              <a:t>Candidate can disqualify reviewers by submitting </a:t>
            </a:r>
            <a:r>
              <a:rPr lang="en-US" sz="2800" dirty="0" smtClean="0"/>
              <a:t>names</a:t>
            </a:r>
          </a:p>
          <a:p>
            <a:pPr marL="339725" indent="-339725"/>
            <a:endParaRPr lang="en-US" sz="2800" dirty="0"/>
          </a:p>
          <a:p>
            <a:pPr marL="339725" indent="-339725"/>
            <a:r>
              <a:rPr lang="en-US" sz="2800" dirty="0"/>
              <a:t>Consult with colleagues in department and field to identify </a:t>
            </a:r>
            <a:r>
              <a:rPr lang="en-US" sz="2800" dirty="0" smtClean="0"/>
              <a:t>reviewers</a:t>
            </a:r>
          </a:p>
          <a:p>
            <a:pPr marL="339725" indent="-339725"/>
            <a:endParaRPr lang="en-US" sz="2800" dirty="0"/>
          </a:p>
          <a:p>
            <a:pPr marL="339725" indent="-339725"/>
            <a:r>
              <a:rPr lang="en-US" sz="2800" dirty="0"/>
              <a:t>Clearly explain selection process used</a:t>
            </a:r>
          </a:p>
        </p:txBody>
      </p:sp>
    </p:spTree>
    <p:extLst>
      <p:ext uri="{BB962C8B-B14F-4D97-AF65-F5344CB8AC3E}">
        <p14:creationId xmlns:p14="http://schemas.microsoft.com/office/powerpoint/2010/main" val="2379606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4011084" cy="1162050"/>
          </a:xfrm>
        </p:spPr>
        <p:txBody>
          <a:bodyPr>
            <a:normAutofit/>
          </a:bodyPr>
          <a:lstStyle/>
          <a:p>
            <a:r>
              <a:rPr lang="en-US" sz="3000" dirty="0"/>
              <a:t>Content of Letters</a:t>
            </a:r>
          </a:p>
        </p:txBody>
      </p:sp>
      <p:sp>
        <p:nvSpPr>
          <p:cNvPr id="5" name="Text Placeholder 4"/>
          <p:cNvSpPr>
            <a:spLocks noGrp="1"/>
          </p:cNvSpPr>
          <p:nvPr>
            <p:ph type="body" sz="half" idx="2"/>
          </p:nvPr>
        </p:nvSpPr>
        <p:spPr>
          <a:xfrm>
            <a:off x="609603" y="1600200"/>
            <a:ext cx="4011084" cy="4691063"/>
          </a:xfrm>
        </p:spPr>
        <p:txBody>
          <a:bodyPr>
            <a:normAutofit fontScale="92500"/>
          </a:bodyPr>
          <a:lstStyle/>
          <a:p>
            <a:pPr marL="285750" indent="-285750">
              <a:buFont typeface="Arial"/>
              <a:buChar char="•"/>
            </a:pPr>
            <a:r>
              <a:rPr lang="en-US" sz="2000" dirty="0"/>
              <a:t>Testimonial letters are not </a:t>
            </a:r>
            <a:r>
              <a:rPr lang="en-US" sz="2000" dirty="0" smtClean="0"/>
              <a:t>helpful</a:t>
            </a:r>
          </a:p>
          <a:p>
            <a:pPr marL="285750" indent="-285750">
              <a:buFont typeface="Arial"/>
              <a:buChar char="•"/>
            </a:pPr>
            <a:endParaRPr lang="en-US" sz="2000" dirty="0"/>
          </a:p>
          <a:p>
            <a:pPr marL="285750" indent="-285750">
              <a:buFont typeface="Arial"/>
              <a:buChar char="•"/>
            </a:pPr>
            <a:r>
              <a:rPr lang="en-US" sz="2000" dirty="0"/>
              <a:t>Emphasize to reviewers that they should engage and evaluate the significance of the </a:t>
            </a:r>
            <a:r>
              <a:rPr lang="en-US" sz="2000" dirty="0" smtClean="0"/>
              <a:t>scholarship</a:t>
            </a:r>
          </a:p>
          <a:p>
            <a:pPr marL="285750" indent="-285750">
              <a:buFont typeface="Arial"/>
              <a:buChar char="•"/>
            </a:pPr>
            <a:endParaRPr lang="en-US" sz="2000" dirty="0"/>
          </a:p>
          <a:p>
            <a:pPr marL="285750" indent="-285750">
              <a:buFont typeface="Arial"/>
              <a:buChar char="•"/>
            </a:pPr>
            <a:r>
              <a:rPr lang="en-US" sz="2000" dirty="0"/>
              <a:t>Why do they think this person’s work is of high </a:t>
            </a:r>
            <a:r>
              <a:rPr lang="en-US" sz="2000" dirty="0" smtClean="0"/>
              <a:t>quality/impact</a:t>
            </a:r>
          </a:p>
          <a:p>
            <a:pPr marL="285750" indent="-285750">
              <a:buFont typeface="Arial"/>
              <a:buChar char="•"/>
            </a:pPr>
            <a:endParaRPr lang="en-US" sz="2000" dirty="0"/>
          </a:p>
          <a:p>
            <a:pPr marL="285750" indent="-285750">
              <a:buFont typeface="Arial"/>
              <a:buChar char="•"/>
            </a:pPr>
            <a:r>
              <a:rPr lang="en-US" sz="2000" dirty="0"/>
              <a:t>For promotion to full, appropriate to ask about issue of </a:t>
            </a:r>
            <a:r>
              <a:rPr lang="en-US" sz="2000" dirty="0" smtClean="0"/>
              <a:t>timing</a:t>
            </a:r>
          </a:p>
          <a:p>
            <a:pPr marL="285750" indent="-285750">
              <a:buFont typeface="Arial"/>
              <a:buChar char="•"/>
            </a:pPr>
            <a:endParaRPr lang="en-US" sz="2000" dirty="0"/>
          </a:p>
          <a:p>
            <a:pPr marL="285750" indent="-285750">
              <a:buFont typeface="Arial"/>
              <a:buChar char="•"/>
            </a:pPr>
            <a:r>
              <a:rPr lang="en-US" sz="2000" dirty="0"/>
              <a:t>Likelihood of receiving tenure at their or similar institution</a:t>
            </a:r>
          </a:p>
        </p:txBody>
      </p:sp>
      <p:pic>
        <p:nvPicPr>
          <p:cNvPr id="7" name="Content Placeholder 5" descr="Meme featuring the soup chef from Seinfeld with the words &quot;No Professorship for You!&quot;"/>
          <p:cNvPicPr>
            <a:picLocks noChangeAspect="1"/>
          </p:cNvPicPr>
          <p:nvPr/>
        </p:nvPicPr>
        <p:blipFill>
          <a:blip r:embed="rId3"/>
          <a:srcRect t="-12037" b="-12037"/>
          <a:stretch>
            <a:fillRect/>
          </a:stretch>
        </p:blipFill>
        <p:spPr>
          <a:xfrm>
            <a:off x="5029200" y="652463"/>
            <a:ext cx="5638800" cy="6046785"/>
          </a:xfrm>
          <a:prstGeom prst="rect">
            <a:avLst/>
          </a:prstGeom>
        </p:spPr>
      </p:pic>
    </p:spTree>
    <p:extLst>
      <p:ext uri="{BB962C8B-B14F-4D97-AF65-F5344CB8AC3E}">
        <p14:creationId xmlns:p14="http://schemas.microsoft.com/office/powerpoint/2010/main" val="1781588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Letters</a:t>
            </a:r>
          </a:p>
        </p:txBody>
      </p:sp>
      <p:sp>
        <p:nvSpPr>
          <p:cNvPr id="3" name="Content Placeholder 2"/>
          <p:cNvSpPr>
            <a:spLocks noGrp="1"/>
          </p:cNvSpPr>
          <p:nvPr>
            <p:ph idx="1"/>
          </p:nvPr>
        </p:nvSpPr>
        <p:spPr>
          <a:xfrm>
            <a:off x="584513" y="1828800"/>
            <a:ext cx="10515600" cy="3813382"/>
          </a:xfrm>
        </p:spPr>
        <p:txBody>
          <a:bodyPr>
            <a:noAutofit/>
          </a:bodyPr>
          <a:lstStyle/>
          <a:p>
            <a:pPr marL="339725" indent="-339725"/>
            <a:r>
              <a:rPr lang="en-US" sz="2800" dirty="0"/>
              <a:t>Only two are </a:t>
            </a:r>
            <a:r>
              <a:rPr lang="en-US" sz="2800" dirty="0" smtClean="0"/>
              <a:t>required</a:t>
            </a:r>
          </a:p>
          <a:p>
            <a:pPr marL="339725" indent="-339725"/>
            <a:endParaRPr lang="en-US" sz="2800" dirty="0"/>
          </a:p>
          <a:p>
            <a:pPr marL="339725" indent="-339725"/>
            <a:r>
              <a:rPr lang="en-US" sz="2800" dirty="0"/>
              <a:t>Comment on Service, Teaching, and </a:t>
            </a:r>
            <a:r>
              <a:rPr lang="en-US" sz="2800" dirty="0" smtClean="0"/>
              <a:t>collegiality</a:t>
            </a:r>
          </a:p>
          <a:p>
            <a:pPr marL="339725" indent="-339725"/>
            <a:endParaRPr lang="en-US" sz="2800" dirty="0"/>
          </a:p>
          <a:p>
            <a:pPr marL="339725" indent="-339725"/>
            <a:r>
              <a:rPr lang="en-US" sz="2800" dirty="0"/>
              <a:t>Considered “interested” reviewers of scholarship</a:t>
            </a:r>
          </a:p>
        </p:txBody>
      </p:sp>
    </p:spTree>
    <p:extLst>
      <p:ext uri="{BB962C8B-B14F-4D97-AF65-F5344CB8AC3E}">
        <p14:creationId xmlns:p14="http://schemas.microsoft.com/office/powerpoint/2010/main" val="2187385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3" y="423862"/>
            <a:ext cx="4011084" cy="1162050"/>
          </a:xfrm>
        </p:spPr>
        <p:txBody>
          <a:bodyPr>
            <a:normAutofit/>
          </a:bodyPr>
          <a:lstStyle/>
          <a:p>
            <a:r>
              <a:rPr lang="en-US" sz="3000" dirty="0"/>
              <a:t>Chair’s Role</a:t>
            </a:r>
          </a:p>
        </p:txBody>
      </p:sp>
      <p:sp>
        <p:nvSpPr>
          <p:cNvPr id="4" name="Text Placeholder 3"/>
          <p:cNvSpPr>
            <a:spLocks noGrp="1"/>
          </p:cNvSpPr>
          <p:nvPr>
            <p:ph type="body" sz="half" idx="2"/>
          </p:nvPr>
        </p:nvSpPr>
        <p:spPr>
          <a:xfrm>
            <a:off x="609602" y="1676400"/>
            <a:ext cx="4495797" cy="4724400"/>
          </a:xfrm>
        </p:spPr>
        <p:txBody>
          <a:bodyPr>
            <a:normAutofit lnSpcReduction="10000"/>
          </a:bodyPr>
          <a:lstStyle/>
          <a:p>
            <a:pPr marL="342900" indent="-342900">
              <a:buFont typeface="Arial"/>
              <a:buChar char="•"/>
            </a:pPr>
            <a:r>
              <a:rPr lang="en-US" sz="2400" dirty="0"/>
              <a:t>University wants your candid recommendation: don’t abdicate</a:t>
            </a:r>
            <a:r>
              <a:rPr lang="en-US" sz="2400" dirty="0" smtClean="0"/>
              <a:t>!</a:t>
            </a:r>
          </a:p>
          <a:p>
            <a:pPr marL="342900" indent="-342900">
              <a:buFont typeface="Arial"/>
              <a:buChar char="•"/>
            </a:pPr>
            <a:endParaRPr lang="en-US" sz="2400" dirty="0"/>
          </a:p>
          <a:p>
            <a:pPr marL="342900" indent="-342900">
              <a:buFont typeface="Arial"/>
              <a:buChar char="•"/>
            </a:pPr>
            <a:r>
              <a:rPr lang="en-US" sz="2400" dirty="0"/>
              <a:t>Not just transmitting or endorsing departmental </a:t>
            </a:r>
            <a:r>
              <a:rPr lang="en-US" sz="2400" dirty="0" smtClean="0"/>
              <a:t>vote</a:t>
            </a:r>
          </a:p>
          <a:p>
            <a:pPr marL="342900" indent="-342900">
              <a:buFont typeface="Arial"/>
              <a:buChar char="•"/>
            </a:pPr>
            <a:endParaRPr lang="en-US" sz="2400" dirty="0"/>
          </a:p>
          <a:p>
            <a:pPr marL="342900" indent="-342900">
              <a:buFont typeface="Arial"/>
              <a:buChar char="•"/>
            </a:pPr>
            <a:r>
              <a:rPr lang="en-US" sz="2400" dirty="0"/>
              <a:t>Need to be an honest broker and keep the process </a:t>
            </a:r>
            <a:r>
              <a:rPr lang="en-US" sz="2400" dirty="0" smtClean="0"/>
              <a:t>fair</a:t>
            </a:r>
          </a:p>
          <a:p>
            <a:pPr marL="342900" indent="-342900">
              <a:buFont typeface="Arial"/>
              <a:buChar char="•"/>
            </a:pPr>
            <a:endParaRPr lang="en-US" sz="2400" dirty="0"/>
          </a:p>
          <a:p>
            <a:pPr marL="342900" indent="-342900">
              <a:buFont typeface="Arial"/>
              <a:buChar char="•"/>
            </a:pPr>
            <a:r>
              <a:rPr lang="en-US" sz="2400" dirty="0"/>
              <a:t>Chair’s letter must be a thorough and fair presentation of the case</a:t>
            </a:r>
          </a:p>
          <a:p>
            <a:endParaRPr lang="en-US" dirty="0"/>
          </a:p>
        </p:txBody>
      </p:sp>
      <p:pic>
        <p:nvPicPr>
          <p:cNvPr id="5" name="Content Placeholder 6" descr="Cartoon with two men sitting across from each other at a desk and one is pointing at two doors. Caption says &quot;behind one door is tenure - behind the other is flipping burgers at McDonalds&quot;"/>
          <p:cNvPicPr>
            <a:picLocks noChangeAspect="1"/>
          </p:cNvPicPr>
          <p:nvPr/>
        </p:nvPicPr>
        <p:blipFill>
          <a:blip r:embed="rId2"/>
          <a:srcRect t="1654" b="1654"/>
          <a:stretch>
            <a:fillRect/>
          </a:stretch>
        </p:blipFill>
        <p:spPr>
          <a:xfrm>
            <a:off x="5575300" y="1004887"/>
            <a:ext cx="5111750" cy="5853113"/>
          </a:xfrm>
          <a:prstGeom prst="rect">
            <a:avLst/>
          </a:prstGeom>
        </p:spPr>
      </p:pic>
    </p:spTree>
    <p:extLst>
      <p:ext uri="{BB962C8B-B14F-4D97-AF65-F5344CB8AC3E}">
        <p14:creationId xmlns:p14="http://schemas.microsoft.com/office/powerpoint/2010/main" val="4253078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90808"/>
            <a:ext cx="8229600" cy="868362"/>
          </a:xfrm>
        </p:spPr>
        <p:txBody>
          <a:bodyPr/>
          <a:lstStyle/>
          <a:p>
            <a:r>
              <a:rPr lang="en-US" dirty="0"/>
              <a:t>PRB Deadlines</a:t>
            </a:r>
          </a:p>
        </p:txBody>
      </p:sp>
      <p:sp>
        <p:nvSpPr>
          <p:cNvPr id="3" name="Rectangle 2"/>
          <p:cNvSpPr/>
          <p:nvPr/>
        </p:nvSpPr>
        <p:spPr>
          <a:xfrm>
            <a:off x="533400" y="1559170"/>
            <a:ext cx="10820400" cy="4524315"/>
          </a:xfrm>
          <a:prstGeom prst="rect">
            <a:avLst/>
          </a:prstGeom>
        </p:spPr>
        <p:txBody>
          <a:bodyPr wrap="square">
            <a:spAutoFit/>
          </a:bodyPr>
          <a:lstStyle/>
          <a:p>
            <a:pPr marL="285750" indent="-285750">
              <a:buClr>
                <a:srgbClr val="0070C0"/>
              </a:buClr>
              <a:buFont typeface="Arial" panose="020B0604020202020204" pitchFamily="34" charset="0"/>
              <a:buChar char="•"/>
            </a:pPr>
            <a:r>
              <a:rPr lang="en-US" dirty="0"/>
              <a:t>We accept and encourage early submissions and accept submissions on a rolling basis due to the high volume of cases the PRB manages each year. </a:t>
            </a:r>
            <a:r>
              <a:rPr lang="en-US" b="1" dirty="0">
                <a:solidFill>
                  <a:srgbClr val="0070C0"/>
                </a:solidFill>
              </a:rPr>
              <a:t>The posted deadlines are NOT to be considered due dates but the last possible submission dates to guarantee review in a timely manner.</a:t>
            </a:r>
            <a:endParaRPr lang="en-US" dirty="0">
              <a:solidFill>
                <a:srgbClr val="0070C0"/>
              </a:solidFill>
            </a:endParaRPr>
          </a:p>
          <a:p>
            <a:pPr marL="285750" indent="-285750">
              <a:buClr>
                <a:srgbClr val="0070C0"/>
              </a:buClr>
              <a:buFont typeface="Arial" panose="020B0604020202020204" pitchFamily="34" charset="0"/>
              <a:buChar char="•"/>
            </a:pPr>
            <a:endParaRPr lang="en-US" dirty="0"/>
          </a:p>
          <a:p>
            <a:pPr marL="285750" indent="-285750">
              <a:buClr>
                <a:srgbClr val="0070C0"/>
              </a:buClr>
              <a:buFont typeface="Arial" panose="020B0604020202020204" pitchFamily="34" charset="0"/>
              <a:buChar char="•"/>
            </a:pPr>
            <a:r>
              <a:rPr lang="en-US" b="1" dirty="0"/>
              <a:t>Deadlines for Promotion to Full Professor/Librarian</a:t>
            </a:r>
            <a:r>
              <a:rPr lang="en-US" dirty="0"/>
              <a:t>:</a:t>
            </a:r>
          </a:p>
          <a:p>
            <a:pPr marL="742950" lvl="1" indent="-285750">
              <a:buClr>
                <a:srgbClr val="0070C0"/>
              </a:buClr>
              <a:buFont typeface="Wingdings" panose="05000000000000000000" pitchFamily="2" charset="2"/>
              <a:buChar char="Ø"/>
            </a:pPr>
            <a:r>
              <a:rPr lang="en-US" dirty="0"/>
              <a:t>October 1 for promotions effective July 1 of the following year</a:t>
            </a:r>
          </a:p>
          <a:p>
            <a:pPr marL="742950" lvl="1" indent="-285750">
              <a:buClr>
                <a:srgbClr val="0070C0"/>
              </a:buClr>
              <a:buFont typeface="Wingdings" panose="05000000000000000000" pitchFamily="2" charset="2"/>
              <a:buChar char="Ø"/>
            </a:pPr>
            <a:r>
              <a:rPr lang="en-US" dirty="0"/>
              <a:t>December 1 for promotions effective September 1 of the following year (subject to revision)</a:t>
            </a:r>
          </a:p>
          <a:p>
            <a:pPr marL="285750" indent="-285750">
              <a:buClr>
                <a:srgbClr val="0070C0"/>
              </a:buClr>
              <a:buFont typeface="Arial" panose="020B0604020202020204" pitchFamily="34" charset="0"/>
              <a:buChar char="•"/>
            </a:pPr>
            <a:endParaRPr lang="en-US" dirty="0"/>
          </a:p>
          <a:p>
            <a:pPr marL="285750" indent="-285750">
              <a:buClr>
                <a:srgbClr val="0070C0"/>
              </a:buClr>
              <a:buFont typeface="Arial" panose="020B0604020202020204" pitchFamily="34" charset="0"/>
              <a:buChar char="•"/>
            </a:pPr>
            <a:r>
              <a:rPr lang="en-US" b="1" dirty="0"/>
              <a:t>Deadlines for Continuing Appointment/Promotion to Associate Professor/Associate Librarian</a:t>
            </a:r>
            <a:r>
              <a:rPr lang="en-US" dirty="0"/>
              <a:t>:</a:t>
            </a:r>
          </a:p>
          <a:p>
            <a:pPr marL="742950" lvl="1" indent="-285750">
              <a:buClr>
                <a:srgbClr val="0070C0"/>
              </a:buClr>
              <a:buFont typeface="Wingdings" panose="05000000000000000000" pitchFamily="2" charset="2"/>
              <a:buChar char="Ø"/>
            </a:pPr>
            <a:r>
              <a:rPr lang="en-US" dirty="0"/>
              <a:t>October 1 for promotions effective January 1 of the following year</a:t>
            </a:r>
          </a:p>
          <a:p>
            <a:pPr marL="285750" indent="-285750">
              <a:buClr>
                <a:srgbClr val="0070C0"/>
              </a:buClr>
              <a:buFont typeface="Arial" panose="020B0604020202020204" pitchFamily="34" charset="0"/>
              <a:buChar char="•"/>
            </a:pPr>
            <a:endParaRPr lang="en-US" dirty="0"/>
          </a:p>
          <a:p>
            <a:pPr marL="285750" indent="-285750">
              <a:buClr>
                <a:srgbClr val="0070C0"/>
              </a:buClr>
              <a:buFont typeface="Arial" panose="020B0604020202020204" pitchFamily="34" charset="0"/>
              <a:buChar char="•"/>
            </a:pPr>
            <a:r>
              <a:rPr lang="en-US" b="1" dirty="0"/>
              <a:t>Final submission date for all dossiers:  February 1:    </a:t>
            </a:r>
            <a:r>
              <a:rPr lang="en-US" b="1" dirty="0">
                <a:hlinkClick r:id="rId2" tooltip="This link will download a file."/>
              </a:rPr>
              <a:t>Petition for Extension(42 KB</a:t>
            </a:r>
            <a:r>
              <a:rPr lang="en-US" b="1" dirty="0" smtClean="0">
                <a:hlinkClick r:id="rId2" tooltip="This link will download a file."/>
              </a:rPr>
              <a:t>)</a:t>
            </a:r>
            <a:endParaRPr lang="en-US" b="1" dirty="0" smtClean="0"/>
          </a:p>
          <a:p>
            <a:pPr marL="285750" indent="-285750">
              <a:buClr>
                <a:srgbClr val="0070C0"/>
              </a:buClr>
              <a:buFont typeface="Arial" panose="020B0604020202020204" pitchFamily="34" charset="0"/>
              <a:buChar char="•"/>
            </a:pPr>
            <a:endParaRPr lang="en-US" dirty="0"/>
          </a:p>
          <a:p>
            <a:pPr marL="285750" indent="-285750">
              <a:buClr>
                <a:srgbClr val="0070C0"/>
              </a:buClr>
              <a:buFont typeface="Arial" panose="020B0604020202020204" pitchFamily="34" charset="0"/>
              <a:buChar char="•"/>
            </a:pPr>
            <a:r>
              <a:rPr lang="en-US" b="1" dirty="0"/>
              <a:t>N.B. This deadline is not a due date but is the last possible submission date for all dossiers to be considered for review in that academic year.</a:t>
            </a:r>
          </a:p>
        </p:txBody>
      </p:sp>
    </p:spTree>
    <p:extLst>
      <p:ext uri="{BB962C8B-B14F-4D97-AF65-F5344CB8AC3E}">
        <p14:creationId xmlns:p14="http://schemas.microsoft.com/office/powerpoint/2010/main" val="4256290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Chair Letter</a:t>
            </a:r>
          </a:p>
        </p:txBody>
      </p:sp>
      <p:sp>
        <p:nvSpPr>
          <p:cNvPr id="3" name="Content Placeholder 2"/>
          <p:cNvSpPr>
            <a:spLocks noGrp="1"/>
          </p:cNvSpPr>
          <p:nvPr>
            <p:ph idx="1"/>
          </p:nvPr>
        </p:nvSpPr>
        <p:spPr>
          <a:xfrm>
            <a:off x="905256" y="1752600"/>
            <a:ext cx="4919472" cy="4495800"/>
          </a:xfrm>
        </p:spPr>
        <p:txBody>
          <a:bodyPr>
            <a:noAutofit/>
          </a:bodyPr>
          <a:lstStyle/>
          <a:p>
            <a:pPr marL="339725" indent="-339725"/>
            <a:r>
              <a:rPr lang="en-US" sz="2000" dirty="0" smtClean="0"/>
              <a:t>Vote</a:t>
            </a:r>
          </a:p>
          <a:p>
            <a:pPr marL="339725" indent="-339725"/>
            <a:endParaRPr lang="en-US" sz="2000" dirty="0"/>
          </a:p>
          <a:p>
            <a:pPr marL="339725" indent="-339725"/>
            <a:r>
              <a:rPr lang="en-US" sz="2000" dirty="0"/>
              <a:t>External reviewers – general description without </a:t>
            </a:r>
            <a:r>
              <a:rPr lang="en-US" sz="2000" dirty="0" smtClean="0"/>
              <a:t>identifying</a:t>
            </a:r>
          </a:p>
          <a:p>
            <a:pPr marL="339725" indent="-339725"/>
            <a:endParaRPr lang="en-US" sz="2000" dirty="0"/>
          </a:p>
          <a:p>
            <a:pPr marL="339725" indent="-339725"/>
            <a:r>
              <a:rPr lang="en-US" sz="2000" dirty="0"/>
              <a:t>External </a:t>
            </a:r>
            <a:r>
              <a:rPr lang="en-US" sz="2000" dirty="0" smtClean="0"/>
              <a:t>reviews/letters</a:t>
            </a:r>
          </a:p>
          <a:p>
            <a:pPr marL="339725" indent="-339725"/>
            <a:endParaRPr lang="en-US" sz="2000" dirty="0"/>
          </a:p>
          <a:p>
            <a:pPr marL="339725" indent="-339725"/>
            <a:r>
              <a:rPr lang="en-US" sz="2000" dirty="0"/>
              <a:t>Expectations and standards in </a:t>
            </a:r>
            <a:r>
              <a:rPr lang="en-US" sz="2000" dirty="0" smtClean="0"/>
              <a:t>discipline</a:t>
            </a:r>
          </a:p>
          <a:p>
            <a:pPr marL="339725" indent="-339725"/>
            <a:endParaRPr lang="en-US" sz="2000" dirty="0"/>
          </a:p>
          <a:p>
            <a:pPr marL="339725" indent="-339725"/>
            <a:r>
              <a:rPr lang="en-US" sz="2000" dirty="0"/>
              <a:t>Scholarly and creative outlets: </a:t>
            </a:r>
            <a:r>
              <a:rPr lang="en-US" sz="2000" dirty="0" smtClean="0"/>
              <a:t>reputation</a:t>
            </a:r>
          </a:p>
          <a:p>
            <a:pPr marL="339725" indent="-339725"/>
            <a:endParaRPr lang="en-US" sz="2000" dirty="0"/>
          </a:p>
          <a:p>
            <a:endParaRPr lang="en-US" sz="1800" dirty="0"/>
          </a:p>
          <a:p>
            <a:endParaRPr lang="en-US" dirty="0"/>
          </a:p>
          <a:p>
            <a:endParaRPr lang="en-US" dirty="0"/>
          </a:p>
        </p:txBody>
      </p:sp>
      <p:sp>
        <p:nvSpPr>
          <p:cNvPr id="4" name="Content Placeholder 2"/>
          <p:cNvSpPr txBox="1">
            <a:spLocks/>
          </p:cNvSpPr>
          <p:nvPr/>
        </p:nvSpPr>
        <p:spPr>
          <a:xfrm>
            <a:off x="6332220" y="1529254"/>
            <a:ext cx="4919472" cy="4226316"/>
          </a:xfrm>
          <a:prstGeom prst="rect">
            <a:avLst/>
          </a:prstGeom>
        </p:spPr>
        <p:txBody>
          <a:bodyPr vert="horz" lIns="91440" tIns="45720" rIns="91440" bIns="45720" rtlCol="0">
            <a:noAutofit/>
          </a:bodyPr>
          <a:lstStyle>
            <a:lvl1pPr marL="128588" indent="-128588" algn="l" defTabSz="514350" rtl="0" eaLnBrk="1" latinLnBrk="0" hangingPunct="1">
              <a:lnSpc>
                <a:spcPct val="90000"/>
              </a:lnSpc>
              <a:spcBef>
                <a:spcPts val="563"/>
              </a:spcBef>
              <a:buClr>
                <a:srgbClr val="005BBB"/>
              </a:buClr>
              <a:buFont typeface="Arial" panose="020B0604020202020204" pitchFamily="34" charset="0"/>
              <a:buChar char="•"/>
              <a:defRPr sz="1125" kern="1200" baseline="0">
                <a:solidFill>
                  <a:srgbClr val="828383"/>
                </a:solidFill>
                <a:latin typeface="Arial" charset="0"/>
                <a:ea typeface="Arial" charset="0"/>
                <a:cs typeface="Arial" charset="0"/>
              </a:defRPr>
            </a:lvl1pPr>
            <a:lvl2pPr marL="385763" indent="-128588" algn="l" defTabSz="514350" rtl="0" eaLnBrk="1" latinLnBrk="0" hangingPunct="1">
              <a:lnSpc>
                <a:spcPct val="90000"/>
              </a:lnSpc>
              <a:spcBef>
                <a:spcPts val="281"/>
              </a:spcBef>
              <a:buClr>
                <a:srgbClr val="005BBB"/>
              </a:buClr>
              <a:buFont typeface="Arial" panose="020B0604020202020204" pitchFamily="34" charset="0"/>
              <a:buChar char="•"/>
              <a:defRPr sz="1125" kern="1200" baseline="0">
                <a:solidFill>
                  <a:srgbClr val="828383"/>
                </a:solidFill>
                <a:latin typeface="Arial" charset="0"/>
                <a:ea typeface="Arial" charset="0"/>
                <a:cs typeface="Arial" charset="0"/>
              </a:defRPr>
            </a:lvl2pPr>
            <a:lvl3pPr marL="642938" indent="-128588" algn="l" defTabSz="514350" rtl="0" eaLnBrk="1" latinLnBrk="0" hangingPunct="1">
              <a:lnSpc>
                <a:spcPct val="90000"/>
              </a:lnSpc>
              <a:spcBef>
                <a:spcPts val="281"/>
              </a:spcBef>
              <a:buClr>
                <a:srgbClr val="005BBB"/>
              </a:buClr>
              <a:buFont typeface="LucidaGrande" charset="0"/>
              <a:buChar char="-"/>
              <a:defRPr sz="1013" kern="1200" baseline="0">
                <a:solidFill>
                  <a:srgbClr val="828383"/>
                </a:solidFill>
                <a:latin typeface="Arial" charset="0"/>
                <a:ea typeface="Arial" charset="0"/>
                <a:cs typeface="Arial" charset="0"/>
              </a:defRPr>
            </a:lvl3pPr>
            <a:lvl4pPr marL="900113" indent="-128588" algn="l" defTabSz="514350" rtl="0" eaLnBrk="1" latinLnBrk="0" hangingPunct="1">
              <a:lnSpc>
                <a:spcPct val="90000"/>
              </a:lnSpc>
              <a:spcBef>
                <a:spcPts val="281"/>
              </a:spcBef>
              <a:buClr>
                <a:srgbClr val="005BBB"/>
              </a:buClr>
              <a:buFont typeface="Arial" panose="020B0604020202020204" pitchFamily="34" charset="0"/>
              <a:buChar char="•"/>
              <a:defRPr sz="1013" kern="1200">
                <a:solidFill>
                  <a:schemeClr val="tx1"/>
                </a:solidFill>
                <a:latin typeface="Arial" charset="0"/>
                <a:ea typeface="Arial" charset="0"/>
                <a:cs typeface="Arial" charset="0"/>
              </a:defRPr>
            </a:lvl4pPr>
            <a:lvl5pPr marL="1157288" indent="-128588" algn="l" defTabSz="514350" rtl="0" eaLnBrk="1" latinLnBrk="0" hangingPunct="1">
              <a:lnSpc>
                <a:spcPct val="90000"/>
              </a:lnSpc>
              <a:spcBef>
                <a:spcPts val="281"/>
              </a:spcBef>
              <a:buClr>
                <a:srgbClr val="005BBB"/>
              </a:buClr>
              <a:buFont typeface="Arial" panose="020B0604020202020204" pitchFamily="34" charset="0"/>
              <a:buChar char="•"/>
              <a:defRPr sz="1013" kern="1200">
                <a:solidFill>
                  <a:schemeClr val="tx1"/>
                </a:solidFill>
                <a:latin typeface="Arial" charset="0"/>
                <a:ea typeface="Arial" charset="0"/>
                <a:cs typeface="Arial"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39725" indent="-339725"/>
            <a:endParaRPr lang="en-US" sz="1200" dirty="0" smtClean="0"/>
          </a:p>
          <a:p>
            <a:pPr marL="339725" indent="-339725"/>
            <a:r>
              <a:rPr lang="en-US" sz="2000" dirty="0" smtClean="0"/>
              <a:t>Scholarly contributions and impact</a:t>
            </a:r>
          </a:p>
          <a:p>
            <a:pPr marL="339725" indent="-339725"/>
            <a:endParaRPr lang="en-US" sz="2000" dirty="0" smtClean="0"/>
          </a:p>
          <a:p>
            <a:pPr marL="339725" indent="-339725"/>
            <a:r>
              <a:rPr lang="en-US" sz="2000" dirty="0" smtClean="0"/>
              <a:t>Teaching</a:t>
            </a:r>
          </a:p>
          <a:p>
            <a:pPr marL="339725" indent="-339725"/>
            <a:endParaRPr lang="en-US" sz="2000" dirty="0" smtClean="0"/>
          </a:p>
          <a:p>
            <a:pPr marL="339725" indent="-339725"/>
            <a:r>
              <a:rPr lang="en-US" sz="2000" dirty="0" smtClean="0"/>
              <a:t>Service</a:t>
            </a:r>
          </a:p>
          <a:p>
            <a:pPr marL="339725" indent="-339725"/>
            <a:endParaRPr lang="en-US" sz="2000" dirty="0" smtClean="0"/>
          </a:p>
          <a:p>
            <a:pPr marL="339725" indent="-339725"/>
            <a:r>
              <a:rPr lang="en-US" sz="2000" dirty="0" smtClean="0"/>
              <a:t>Unusual aspects in the department</a:t>
            </a:r>
          </a:p>
          <a:p>
            <a:pPr marL="339725" indent="-339725"/>
            <a:endParaRPr lang="en-US" sz="2000" dirty="0" smtClean="0"/>
          </a:p>
          <a:p>
            <a:pPr marL="339725" indent="-339725"/>
            <a:r>
              <a:rPr lang="en-US" sz="2000" dirty="0" smtClean="0"/>
              <a:t>Unusual aspects of the case </a:t>
            </a:r>
          </a:p>
          <a:p>
            <a:endParaRPr lang="en-US" sz="1800" dirty="0" smtClean="0"/>
          </a:p>
          <a:p>
            <a:endParaRPr lang="en-US" sz="1800" dirty="0" smtClean="0"/>
          </a:p>
          <a:p>
            <a:endParaRPr lang="en-US" sz="1800" dirty="0"/>
          </a:p>
        </p:txBody>
      </p:sp>
    </p:spTree>
    <p:extLst>
      <p:ext uri="{BB962C8B-B14F-4D97-AF65-F5344CB8AC3E}">
        <p14:creationId xmlns:p14="http://schemas.microsoft.com/office/powerpoint/2010/main" val="272969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Departmental vote</a:t>
            </a:r>
            <a:br>
              <a:rPr lang="en-US" dirty="0"/>
            </a:br>
            <a:endParaRPr lang="en-US" dirty="0"/>
          </a:p>
        </p:txBody>
      </p:sp>
      <p:sp>
        <p:nvSpPr>
          <p:cNvPr id="3" name="Content Placeholder 2"/>
          <p:cNvSpPr>
            <a:spLocks noGrp="1"/>
          </p:cNvSpPr>
          <p:nvPr>
            <p:ph idx="1"/>
          </p:nvPr>
        </p:nvSpPr>
        <p:spPr>
          <a:xfrm>
            <a:off x="566928" y="1676400"/>
            <a:ext cx="10515600" cy="3813382"/>
          </a:xfrm>
        </p:spPr>
        <p:txBody>
          <a:bodyPr>
            <a:noAutofit/>
          </a:bodyPr>
          <a:lstStyle/>
          <a:p>
            <a:pPr marL="398463" indent="-398463"/>
            <a:r>
              <a:rPr lang="en-US" sz="2400" dirty="0"/>
              <a:t>What was the vote (eg.,7-0-0; 5 for, 3 against, 2 abstentions; etc</a:t>
            </a:r>
            <a:r>
              <a:rPr lang="en-US" sz="2400" dirty="0" smtClean="0"/>
              <a:t>.)</a:t>
            </a:r>
          </a:p>
          <a:p>
            <a:pPr marL="398463" indent="-398463"/>
            <a:endParaRPr lang="en-US" sz="2400" dirty="0"/>
          </a:p>
          <a:p>
            <a:pPr marL="398463" indent="-398463"/>
            <a:r>
              <a:rPr lang="en-US" sz="2400" dirty="0"/>
              <a:t>Give number of faculty who did not attend departmental vote, and if known, reasons for not </a:t>
            </a:r>
            <a:r>
              <a:rPr lang="en-US" sz="2400" dirty="0" smtClean="0"/>
              <a:t>attending</a:t>
            </a:r>
          </a:p>
          <a:p>
            <a:pPr marL="398463" indent="-398463"/>
            <a:endParaRPr lang="en-US" sz="2400" dirty="0"/>
          </a:p>
          <a:p>
            <a:pPr marL="398463" indent="-398463"/>
            <a:r>
              <a:rPr lang="en-US" sz="2400" dirty="0"/>
              <a:t>What were the comments/reasons given in support of giving tenure to the candidate, if any </a:t>
            </a:r>
            <a:endParaRPr lang="en-US" sz="2400" dirty="0" smtClean="0"/>
          </a:p>
          <a:p>
            <a:pPr marL="398463" indent="-398463"/>
            <a:endParaRPr lang="en-US" sz="2400" dirty="0"/>
          </a:p>
          <a:p>
            <a:pPr marL="398463" indent="-398463"/>
            <a:r>
              <a:rPr lang="en-US" sz="2400" dirty="0"/>
              <a:t>Any concerns expressed in the meeting; what were they—why should or shouldn’t these concerns prevent the candidate from achieving tenure </a:t>
            </a:r>
          </a:p>
        </p:txBody>
      </p:sp>
    </p:spTree>
    <p:extLst>
      <p:ext uri="{BB962C8B-B14F-4D97-AF65-F5344CB8AC3E}">
        <p14:creationId xmlns:p14="http://schemas.microsoft.com/office/powerpoint/2010/main" val="2991400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Reviewers</a:t>
            </a:r>
          </a:p>
        </p:txBody>
      </p:sp>
      <p:sp>
        <p:nvSpPr>
          <p:cNvPr id="3" name="Content Placeholder 2"/>
          <p:cNvSpPr>
            <a:spLocks noGrp="1"/>
          </p:cNvSpPr>
          <p:nvPr>
            <p:ph idx="1"/>
          </p:nvPr>
        </p:nvSpPr>
        <p:spPr>
          <a:xfrm>
            <a:off x="566928" y="1752600"/>
            <a:ext cx="10515600" cy="3813382"/>
          </a:xfrm>
        </p:spPr>
        <p:txBody>
          <a:bodyPr>
            <a:noAutofit/>
          </a:bodyPr>
          <a:lstStyle/>
          <a:p>
            <a:pPr marL="339725" indent="-339725"/>
            <a:r>
              <a:rPr lang="en-US" sz="2300" dirty="0"/>
              <a:t>Why those particular reviewers were </a:t>
            </a:r>
            <a:r>
              <a:rPr lang="en-US" sz="2300" dirty="0" smtClean="0"/>
              <a:t>selected</a:t>
            </a:r>
          </a:p>
          <a:p>
            <a:pPr marL="339725" indent="-339725"/>
            <a:endParaRPr lang="en-US" sz="2300" dirty="0"/>
          </a:p>
          <a:p>
            <a:pPr marL="339725" indent="-339725"/>
            <a:r>
              <a:rPr lang="en-US" sz="2300" dirty="0"/>
              <a:t>Discussion of why their institution is considered a ‘peer’ or ‘aspirational peer’:  Note: sometimes our aspirational peers in a discipline come from institutions that do not count as our peers. </a:t>
            </a:r>
            <a:r>
              <a:rPr lang="en-US" sz="2300" b="1" u="sng" dirty="0">
                <a:solidFill>
                  <a:srgbClr val="0070C0"/>
                </a:solidFill>
              </a:rPr>
              <a:t>It is critical</a:t>
            </a:r>
            <a:r>
              <a:rPr lang="en-US" sz="2300" u="sng" dirty="0">
                <a:solidFill>
                  <a:srgbClr val="0070C0"/>
                </a:solidFill>
              </a:rPr>
              <a:t> </a:t>
            </a:r>
            <a:r>
              <a:rPr lang="en-US" sz="2300" dirty="0"/>
              <a:t>that this be explained in your </a:t>
            </a:r>
            <a:r>
              <a:rPr lang="en-US" sz="2300" dirty="0" smtClean="0"/>
              <a:t>letter</a:t>
            </a:r>
          </a:p>
          <a:p>
            <a:pPr marL="339725" indent="-339725"/>
            <a:endParaRPr lang="en-US" sz="2300" dirty="0"/>
          </a:p>
          <a:p>
            <a:pPr marL="339725" indent="-339725"/>
            <a:r>
              <a:rPr lang="en-US" sz="2300" dirty="0"/>
              <a:t>Relationship with candidate—explain why this person is ‘at arm’s length’, if </a:t>
            </a:r>
            <a:r>
              <a:rPr lang="en-US" sz="2300" dirty="0" smtClean="0"/>
              <a:t>questionable</a:t>
            </a:r>
          </a:p>
          <a:p>
            <a:pPr marL="339725" indent="-339725"/>
            <a:endParaRPr lang="en-US" sz="2300" dirty="0"/>
          </a:p>
          <a:p>
            <a:pPr marL="339725" indent="-339725"/>
            <a:r>
              <a:rPr lang="en-US" sz="2300" dirty="0"/>
              <a:t>Describe what they were asked to </a:t>
            </a:r>
            <a:r>
              <a:rPr lang="en-US" sz="2300" dirty="0" smtClean="0"/>
              <a:t>review</a:t>
            </a:r>
          </a:p>
          <a:p>
            <a:pPr marL="339725" indent="-339725"/>
            <a:endParaRPr lang="en-US" sz="2300" dirty="0"/>
          </a:p>
          <a:p>
            <a:pPr marL="339725" indent="-339725"/>
            <a:r>
              <a:rPr lang="en-US" sz="2300" dirty="0"/>
              <a:t>Invitation letter reviewers received</a:t>
            </a:r>
          </a:p>
        </p:txBody>
      </p:sp>
    </p:spTree>
    <p:extLst>
      <p:ext uri="{BB962C8B-B14F-4D97-AF65-F5344CB8AC3E}">
        <p14:creationId xmlns:p14="http://schemas.microsoft.com/office/powerpoint/2010/main" val="1267198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Reviews</a:t>
            </a:r>
          </a:p>
        </p:txBody>
      </p:sp>
      <p:sp>
        <p:nvSpPr>
          <p:cNvPr id="3" name="Content Placeholder 2"/>
          <p:cNvSpPr>
            <a:spLocks noGrp="1"/>
          </p:cNvSpPr>
          <p:nvPr>
            <p:ph idx="1"/>
          </p:nvPr>
        </p:nvSpPr>
        <p:spPr>
          <a:xfrm>
            <a:off x="566928" y="1752600"/>
            <a:ext cx="10515600" cy="3813382"/>
          </a:xfrm>
        </p:spPr>
        <p:txBody>
          <a:bodyPr>
            <a:noAutofit/>
          </a:bodyPr>
          <a:lstStyle/>
          <a:p>
            <a:pPr marL="0" indent="0">
              <a:buNone/>
            </a:pPr>
            <a:r>
              <a:rPr lang="en-US" sz="2800" dirty="0"/>
              <a:t>Review of external letter writers’ comments. Summarize what reviewers said, and what you think of their estimations of your candidate. If there are any negative or questionable comments in the external letters, </a:t>
            </a:r>
            <a:r>
              <a:rPr lang="en-US" sz="2800" b="1" u="sng" dirty="0">
                <a:solidFill>
                  <a:srgbClr val="0070C0"/>
                </a:solidFill>
              </a:rPr>
              <a:t>address and explain them directly</a:t>
            </a:r>
            <a:r>
              <a:rPr lang="en-US" sz="2800" dirty="0"/>
              <a:t>. Do not try to ignore doubts raised by external letter writers, hoping that committees at higher levels will not notice. Any sense that the chair is trying to hide something may result in added scrutiny and doubt about the candidate. Negative comments will not necessarily doom the candidate.  But they should be explained/placed in context, etc. </a:t>
            </a:r>
            <a:r>
              <a:rPr lang="en-US" sz="2800" b="1" u="sng" dirty="0">
                <a:solidFill>
                  <a:srgbClr val="0070C0"/>
                </a:solidFill>
              </a:rPr>
              <a:t>Refer to reviewer comments by number (or letter), not name.</a:t>
            </a:r>
          </a:p>
        </p:txBody>
      </p:sp>
    </p:spTree>
    <p:extLst>
      <p:ext uri="{BB962C8B-B14F-4D97-AF65-F5344CB8AC3E}">
        <p14:creationId xmlns:p14="http://schemas.microsoft.com/office/powerpoint/2010/main" val="1273118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Expectations and Standards</a:t>
            </a:r>
          </a:p>
        </p:txBody>
      </p:sp>
      <p:sp>
        <p:nvSpPr>
          <p:cNvPr id="3" name="Content Placeholder 2"/>
          <p:cNvSpPr>
            <a:spLocks noGrp="1"/>
          </p:cNvSpPr>
          <p:nvPr>
            <p:ph idx="1"/>
          </p:nvPr>
        </p:nvSpPr>
        <p:spPr>
          <a:xfrm>
            <a:off x="566928" y="1752600"/>
            <a:ext cx="10515600" cy="3813382"/>
          </a:xfrm>
        </p:spPr>
        <p:txBody>
          <a:bodyPr>
            <a:normAutofit/>
          </a:bodyPr>
          <a:lstStyle/>
          <a:p>
            <a:pPr marL="0" indent="0">
              <a:buNone/>
            </a:pPr>
            <a:r>
              <a:rPr lang="en-US" sz="3200" dirty="0"/>
              <a:t>Description of expectations for tenure in the discipline or sub-discipline of the candidate. This can be based on what peer institutions expect, or be pulled from existing practices/documents in the department.  Be clear about expectations for research, teaching and service. If the department has such expectations in writing, this document can be included in the file.</a:t>
            </a:r>
          </a:p>
        </p:txBody>
      </p:sp>
    </p:spTree>
    <p:extLst>
      <p:ext uri="{BB962C8B-B14F-4D97-AF65-F5344CB8AC3E}">
        <p14:creationId xmlns:p14="http://schemas.microsoft.com/office/powerpoint/2010/main" val="4095999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0"/>
            <a:ext cx="10668000" cy="609600"/>
          </a:xfrm>
        </p:spPr>
        <p:txBody>
          <a:bodyPr/>
          <a:lstStyle/>
          <a:p>
            <a:r>
              <a:rPr lang="en-US" dirty="0"/>
              <a:t>Roles of Chair</a:t>
            </a:r>
          </a:p>
        </p:txBody>
      </p:sp>
      <p:sp>
        <p:nvSpPr>
          <p:cNvPr id="3" name="Content Placeholder 2"/>
          <p:cNvSpPr>
            <a:spLocks noGrp="1"/>
          </p:cNvSpPr>
          <p:nvPr>
            <p:ph idx="1"/>
          </p:nvPr>
        </p:nvSpPr>
        <p:spPr>
          <a:xfrm>
            <a:off x="609600" y="1669774"/>
            <a:ext cx="10820400" cy="5188226"/>
          </a:xfrm>
        </p:spPr>
        <p:txBody>
          <a:bodyPr>
            <a:noAutofit/>
          </a:bodyPr>
          <a:lstStyle/>
          <a:p>
            <a:pPr marL="396875" indent="-396875"/>
            <a:r>
              <a:rPr lang="en-US" sz="1400" dirty="0"/>
              <a:t>Ensure that the candidate has a copy of administrative </a:t>
            </a:r>
            <a:r>
              <a:rPr lang="en-US" sz="1400" dirty="0" smtClean="0"/>
              <a:t>procedures</a:t>
            </a:r>
          </a:p>
          <a:p>
            <a:pPr marL="396875" indent="-396875"/>
            <a:endParaRPr lang="en-US" sz="1400" dirty="0"/>
          </a:p>
          <a:p>
            <a:pPr marL="396875" indent="-396875"/>
            <a:r>
              <a:rPr lang="en-US" sz="1400" dirty="0"/>
              <a:t>Ensure that the candidate is made aware of the departmental expectations for promotion and tenure with respect to research, teaching and </a:t>
            </a:r>
            <a:r>
              <a:rPr lang="en-US" sz="1400" dirty="0" smtClean="0"/>
              <a:t>service</a:t>
            </a:r>
          </a:p>
          <a:p>
            <a:pPr marL="396875" indent="-396875"/>
            <a:endParaRPr lang="en-US" sz="1400" dirty="0"/>
          </a:p>
          <a:p>
            <a:pPr marL="396875" indent="-396875"/>
            <a:r>
              <a:rPr lang="en-US" sz="1400" dirty="0"/>
              <a:t>Ensure that the file includes all required elements, and that these are included and presented in an organized and clear fashion in the order outlined in the faculty </a:t>
            </a:r>
            <a:r>
              <a:rPr lang="en-US" sz="1400" dirty="0" smtClean="0"/>
              <a:t>handbook</a:t>
            </a:r>
          </a:p>
          <a:p>
            <a:pPr marL="396875" indent="-396875"/>
            <a:endParaRPr lang="en-US" sz="1400" dirty="0"/>
          </a:p>
          <a:p>
            <a:pPr marL="396875" indent="-396875"/>
            <a:r>
              <a:rPr lang="en-US" sz="1400" dirty="0"/>
              <a:t>Prepare the Chair’s letter, discussed in detail </a:t>
            </a:r>
            <a:r>
              <a:rPr lang="en-US" sz="1400" dirty="0" smtClean="0"/>
              <a:t>below</a:t>
            </a:r>
          </a:p>
          <a:p>
            <a:pPr marL="396875" indent="-396875"/>
            <a:endParaRPr lang="en-US" sz="1400" dirty="0"/>
          </a:p>
          <a:p>
            <a:pPr marL="396875" indent="-396875"/>
            <a:r>
              <a:rPr lang="en-US" sz="1400" dirty="0"/>
              <a:t>Ensure that the Chair’s letter consists of an independent review of the evidence in the dossier; it should not serve as the major source of evidence in a </a:t>
            </a:r>
            <a:r>
              <a:rPr lang="en-US" sz="1400" dirty="0" smtClean="0"/>
              <a:t>dossier</a:t>
            </a:r>
          </a:p>
          <a:p>
            <a:pPr marL="396875" indent="-396875"/>
            <a:endParaRPr lang="en-US" sz="1400" dirty="0"/>
          </a:p>
          <a:p>
            <a:pPr marL="396875" indent="-396875"/>
            <a:r>
              <a:rPr lang="en-US" sz="1400" dirty="0"/>
              <a:t>Ensure that each candidate is treated fairly and consistently during dossier </a:t>
            </a:r>
            <a:r>
              <a:rPr lang="en-US" sz="1400" dirty="0" smtClean="0"/>
              <a:t>reviews</a:t>
            </a:r>
          </a:p>
          <a:p>
            <a:pPr marL="396875" indent="-396875"/>
            <a:endParaRPr lang="en-US" sz="1400" dirty="0"/>
          </a:p>
          <a:p>
            <a:pPr marL="396875" indent="-396875"/>
            <a:r>
              <a:rPr lang="en-US" sz="1400" dirty="0"/>
              <a:t>Ensure that the candidate is given an opportunity to review the contents of the file, with the exception of the confidential solicited letters, and add a response if desired, before the subsequent level of </a:t>
            </a:r>
            <a:r>
              <a:rPr lang="en-US" sz="1400" dirty="0" smtClean="0"/>
              <a:t>review</a:t>
            </a:r>
          </a:p>
          <a:p>
            <a:pPr marL="396875" indent="-396875"/>
            <a:endParaRPr lang="en-US" sz="1400" dirty="0"/>
          </a:p>
          <a:p>
            <a:pPr marL="396875" indent="-396875"/>
            <a:r>
              <a:rPr lang="en-US" sz="1400" dirty="0"/>
              <a:t>Ensure that your letter is transmitted to the candidate at the time the dossier is advanced to the next </a:t>
            </a:r>
            <a:r>
              <a:rPr lang="en-US" sz="1400" dirty="0" smtClean="0"/>
              <a:t>level</a:t>
            </a:r>
            <a:endParaRPr lang="en-US" sz="1400" dirty="0"/>
          </a:p>
        </p:txBody>
      </p:sp>
    </p:spTree>
    <p:extLst>
      <p:ext uri="{BB962C8B-B14F-4D97-AF65-F5344CB8AC3E}">
        <p14:creationId xmlns:p14="http://schemas.microsoft.com/office/powerpoint/2010/main" val="86746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collaborations</a:t>
            </a:r>
          </a:p>
        </p:txBody>
      </p:sp>
      <p:sp>
        <p:nvSpPr>
          <p:cNvPr id="3" name="Content Placeholder 2"/>
          <p:cNvSpPr>
            <a:spLocks noGrp="1"/>
          </p:cNvSpPr>
          <p:nvPr>
            <p:ph idx="1"/>
          </p:nvPr>
        </p:nvSpPr>
        <p:spPr>
          <a:xfrm>
            <a:off x="566928" y="1752600"/>
            <a:ext cx="10515600" cy="3813382"/>
          </a:xfrm>
        </p:spPr>
        <p:txBody>
          <a:bodyPr>
            <a:normAutofit/>
          </a:bodyPr>
          <a:lstStyle/>
          <a:p>
            <a:pPr marL="339725" indent="-339725"/>
            <a:r>
              <a:rPr lang="en-US" sz="2800" dirty="0"/>
              <a:t>Issue of team </a:t>
            </a:r>
            <a:r>
              <a:rPr lang="en-US" sz="2800" dirty="0" smtClean="0"/>
              <a:t>science</a:t>
            </a:r>
          </a:p>
          <a:p>
            <a:pPr marL="339725" indent="-339725"/>
            <a:endParaRPr lang="en-US" sz="2800" dirty="0"/>
          </a:p>
          <a:p>
            <a:pPr marL="339725" indent="-339725"/>
            <a:r>
              <a:rPr lang="en-US" sz="2800" dirty="0"/>
              <a:t>Status of collaboration in </a:t>
            </a:r>
            <a:r>
              <a:rPr lang="en-US" sz="2800" dirty="0" smtClean="0"/>
              <a:t>field</a:t>
            </a:r>
          </a:p>
          <a:p>
            <a:pPr marL="339725" indent="-339725"/>
            <a:endParaRPr lang="en-US" sz="2800" dirty="0"/>
          </a:p>
          <a:p>
            <a:pPr marL="339725" indent="-339725"/>
            <a:r>
              <a:rPr lang="en-US" sz="2800" dirty="0"/>
              <a:t>Discussing collaboration </a:t>
            </a:r>
          </a:p>
          <a:p>
            <a:pPr marL="339725" indent="-339725"/>
            <a:endParaRPr lang="en-US" sz="2800" dirty="0"/>
          </a:p>
        </p:txBody>
      </p:sp>
    </p:spTree>
    <p:extLst>
      <p:ext uri="{BB962C8B-B14F-4D97-AF65-F5344CB8AC3E}">
        <p14:creationId xmlns:p14="http://schemas.microsoft.com/office/powerpoint/2010/main" val="555761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Letters from Collaborators</a:t>
            </a:r>
          </a:p>
        </p:txBody>
      </p:sp>
      <p:sp>
        <p:nvSpPr>
          <p:cNvPr id="3" name="Content Placeholder 2"/>
          <p:cNvSpPr>
            <a:spLocks noGrp="1"/>
          </p:cNvSpPr>
          <p:nvPr>
            <p:ph idx="1"/>
          </p:nvPr>
        </p:nvSpPr>
        <p:spPr>
          <a:xfrm>
            <a:off x="561066" y="1752600"/>
            <a:ext cx="10515600" cy="3813382"/>
          </a:xfrm>
        </p:spPr>
        <p:txBody>
          <a:bodyPr>
            <a:normAutofit/>
          </a:bodyPr>
          <a:lstStyle/>
          <a:p>
            <a:pPr marL="398463" indent="-398463"/>
            <a:r>
              <a:rPr lang="en-US" sz="2800" dirty="0"/>
              <a:t>Both internal and external collaborators</a:t>
            </a:r>
          </a:p>
          <a:p>
            <a:pPr marL="1312863" lvl="1" indent="-679450">
              <a:buFont typeface="Wingdings" panose="05000000000000000000" pitchFamily="2" charset="2"/>
              <a:buChar char="Ø"/>
            </a:pPr>
            <a:r>
              <a:rPr lang="en-US" sz="2600" dirty="0"/>
              <a:t>Grants</a:t>
            </a:r>
          </a:p>
          <a:p>
            <a:pPr marL="1312863" lvl="1" indent="-679450">
              <a:buFont typeface="Wingdings" panose="05000000000000000000" pitchFamily="2" charset="2"/>
              <a:buChar char="Ø"/>
            </a:pPr>
            <a:r>
              <a:rPr lang="en-US" sz="2600" dirty="0"/>
              <a:t>Books</a:t>
            </a:r>
          </a:p>
          <a:p>
            <a:pPr marL="1312863" lvl="1" indent="-679450">
              <a:buFont typeface="Wingdings" panose="05000000000000000000" pitchFamily="2" charset="2"/>
              <a:buChar char="Ø"/>
            </a:pPr>
            <a:r>
              <a:rPr lang="en-US" sz="2600" dirty="0" smtClean="0"/>
              <a:t>Articles</a:t>
            </a:r>
          </a:p>
          <a:p>
            <a:pPr marL="398463" lvl="1" indent="-398463">
              <a:buFont typeface="Wingdings" panose="05000000000000000000" pitchFamily="2" charset="2"/>
              <a:buChar char="Ø"/>
            </a:pPr>
            <a:endParaRPr lang="en-US" sz="2800" dirty="0"/>
          </a:p>
          <a:p>
            <a:pPr marL="398463" indent="-398463"/>
            <a:r>
              <a:rPr lang="en-US" sz="2800" dirty="0"/>
              <a:t>Spell out nature of collaboration and specific contributions of candidate</a:t>
            </a:r>
          </a:p>
        </p:txBody>
      </p:sp>
    </p:spTree>
    <p:extLst>
      <p:ext uri="{BB962C8B-B14F-4D97-AF65-F5344CB8AC3E}">
        <p14:creationId xmlns:p14="http://schemas.microsoft.com/office/powerpoint/2010/main" val="1136937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Scholarly and Creative Outlets</a:t>
            </a:r>
          </a:p>
        </p:txBody>
      </p:sp>
      <p:sp>
        <p:nvSpPr>
          <p:cNvPr id="3" name="Content Placeholder 2"/>
          <p:cNvSpPr>
            <a:spLocks noGrp="1"/>
          </p:cNvSpPr>
          <p:nvPr>
            <p:ph idx="1"/>
          </p:nvPr>
        </p:nvSpPr>
        <p:spPr>
          <a:xfrm>
            <a:off x="584513" y="1752600"/>
            <a:ext cx="10515600" cy="3813382"/>
          </a:xfrm>
        </p:spPr>
        <p:txBody>
          <a:bodyPr>
            <a:normAutofit/>
          </a:bodyPr>
          <a:lstStyle/>
          <a:p>
            <a:pPr marL="339725" indent="-339725">
              <a:buFont typeface="Arial"/>
              <a:buChar char="•"/>
            </a:pPr>
            <a:r>
              <a:rPr lang="en-US" sz="2800" dirty="0"/>
              <a:t>Description of kinds of work recognized as ‘scholarly’ in the discipline or sub-discipline (journal articles, grants, governmental reports, books, book chapters, patents, concerts, exhibits, conference papers, etc</a:t>
            </a:r>
            <a:r>
              <a:rPr lang="en-US" sz="2800" dirty="0" smtClean="0"/>
              <a:t>.)</a:t>
            </a:r>
          </a:p>
          <a:p>
            <a:pPr marL="339725" indent="-339725">
              <a:buFont typeface="Arial"/>
              <a:buChar char="•"/>
            </a:pPr>
            <a:endParaRPr lang="en-US" sz="2800" dirty="0"/>
          </a:p>
          <a:p>
            <a:pPr marL="339725" indent="-339725">
              <a:buFont typeface="Arial"/>
              <a:buChar char="•"/>
            </a:pPr>
            <a:r>
              <a:rPr lang="en-US" sz="2800" dirty="0"/>
              <a:t>This is especially important for any case involving anything that might be viewed as non-traditional forms of scholarship by other disciplines; for example, community-engaged scholarship, practice oriented publications, blogs, etc.</a:t>
            </a:r>
          </a:p>
          <a:p>
            <a:pPr marL="339725" indent="-339725">
              <a:buNone/>
            </a:pPr>
            <a:endParaRPr lang="en-US" sz="2800" dirty="0"/>
          </a:p>
        </p:txBody>
      </p:sp>
    </p:spTree>
    <p:extLst>
      <p:ext uri="{BB962C8B-B14F-4D97-AF65-F5344CB8AC3E}">
        <p14:creationId xmlns:p14="http://schemas.microsoft.com/office/powerpoint/2010/main" val="3609144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Scholarship </a:t>
            </a:r>
            <a:r>
              <a:rPr lang="en-US" dirty="0" smtClean="0"/>
              <a:t>Contributions </a:t>
            </a:r>
            <a:r>
              <a:rPr lang="en-US" dirty="0"/>
              <a:t>and Impact</a:t>
            </a:r>
          </a:p>
        </p:txBody>
      </p:sp>
      <p:sp>
        <p:nvSpPr>
          <p:cNvPr id="3" name="Content Placeholder 2"/>
          <p:cNvSpPr>
            <a:spLocks noGrp="1"/>
          </p:cNvSpPr>
          <p:nvPr>
            <p:ph idx="1"/>
          </p:nvPr>
        </p:nvSpPr>
        <p:spPr>
          <a:xfrm>
            <a:off x="566928" y="1828800"/>
            <a:ext cx="10515600" cy="3813382"/>
          </a:xfrm>
        </p:spPr>
        <p:txBody>
          <a:bodyPr>
            <a:noAutofit/>
          </a:bodyPr>
          <a:lstStyle/>
          <a:p>
            <a:pPr marL="398463" indent="-398463"/>
            <a:r>
              <a:rPr lang="en-US" sz="2000" dirty="0"/>
              <a:t>Impact and importance of candidate’s work that merits </a:t>
            </a:r>
            <a:r>
              <a:rPr lang="en-US" sz="2000" dirty="0" smtClean="0"/>
              <a:t>tenure</a:t>
            </a:r>
          </a:p>
          <a:p>
            <a:pPr marL="398463" indent="-398463"/>
            <a:endParaRPr lang="en-US" sz="2000" dirty="0"/>
          </a:p>
          <a:p>
            <a:pPr marL="398463" indent="-398463"/>
            <a:r>
              <a:rPr lang="en-US" sz="2000" dirty="0"/>
              <a:t>Trajectory and potential for the </a:t>
            </a:r>
            <a:r>
              <a:rPr lang="en-US" sz="2000" dirty="0" smtClean="0"/>
              <a:t>future</a:t>
            </a:r>
          </a:p>
          <a:p>
            <a:pPr marL="398463" indent="-398463"/>
            <a:endParaRPr lang="en-US" sz="2000" dirty="0"/>
          </a:p>
          <a:p>
            <a:pPr marL="398463" indent="-398463"/>
            <a:r>
              <a:rPr lang="en-US" sz="2000" dirty="0"/>
              <a:t>Description of the quality/ranking of the journals/publishing locations where the candidate has published.  Where do they rank in the discipline or sub-discipline? Top Tier?  Bottom quality? Who says so</a:t>
            </a:r>
            <a:r>
              <a:rPr lang="en-US" sz="2000" dirty="0" smtClean="0"/>
              <a:t>?</a:t>
            </a:r>
          </a:p>
          <a:p>
            <a:pPr marL="398463" indent="-398463"/>
            <a:endParaRPr lang="en-US" sz="2000" dirty="0"/>
          </a:p>
          <a:p>
            <a:pPr marL="398463" indent="-398463"/>
            <a:r>
              <a:rPr lang="en-US" sz="2000" dirty="0"/>
              <a:t>Clear and thorough citation </a:t>
            </a:r>
            <a:r>
              <a:rPr lang="en-US" sz="2000" dirty="0" smtClean="0"/>
              <a:t>analyses</a:t>
            </a:r>
          </a:p>
          <a:p>
            <a:pPr marL="398463" indent="-398463"/>
            <a:endParaRPr lang="en-US" sz="2000" dirty="0"/>
          </a:p>
          <a:p>
            <a:pPr marL="398463" indent="-398463"/>
            <a:r>
              <a:rPr lang="en-US" sz="2000" dirty="0"/>
              <a:t>When co-authored work is present, point to part of dossier where the candidate’s contributions are explained. Co-authors may be asked to describe such contributions.  However: co-authors’ letters will </a:t>
            </a:r>
            <a:r>
              <a:rPr lang="en-US" sz="2000" b="1" u="sng" dirty="0">
                <a:solidFill>
                  <a:srgbClr val="0070C0"/>
                </a:solidFill>
              </a:rPr>
              <a:t>not be counted as among the external review letters.</a:t>
            </a:r>
            <a:endParaRPr lang="en-US" sz="2000" b="1" dirty="0">
              <a:solidFill>
                <a:srgbClr val="0070C0"/>
              </a:solidFill>
            </a:endParaRPr>
          </a:p>
        </p:txBody>
      </p:sp>
    </p:spTree>
    <p:extLst>
      <p:ext uri="{BB962C8B-B14F-4D97-AF65-F5344CB8AC3E}">
        <p14:creationId xmlns:p14="http://schemas.microsoft.com/office/powerpoint/2010/main" val="630497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Teaching</a:t>
            </a:r>
          </a:p>
        </p:txBody>
      </p:sp>
      <p:sp>
        <p:nvSpPr>
          <p:cNvPr id="3" name="Content Placeholder 2"/>
          <p:cNvSpPr>
            <a:spLocks noGrp="1"/>
          </p:cNvSpPr>
          <p:nvPr>
            <p:ph idx="1"/>
          </p:nvPr>
        </p:nvSpPr>
        <p:spPr>
          <a:xfrm>
            <a:off x="566928" y="1752600"/>
            <a:ext cx="10515600" cy="3813382"/>
          </a:xfrm>
        </p:spPr>
        <p:txBody>
          <a:bodyPr>
            <a:noAutofit/>
          </a:bodyPr>
          <a:lstStyle/>
          <a:p>
            <a:pPr marL="339725" indent="-339725"/>
            <a:r>
              <a:rPr lang="en-US" sz="1800" dirty="0"/>
              <a:t>Teaching, in comparison to departmental </a:t>
            </a:r>
            <a:r>
              <a:rPr lang="en-US" sz="1800" dirty="0" smtClean="0"/>
              <a:t>average</a:t>
            </a:r>
          </a:p>
          <a:p>
            <a:pPr marL="339725" indent="-339725"/>
            <a:endParaRPr lang="en-US" sz="1800" dirty="0"/>
          </a:p>
          <a:p>
            <a:pPr marL="339725" indent="-339725"/>
            <a:r>
              <a:rPr lang="en-US" sz="1800" dirty="0"/>
              <a:t>Courses taught </a:t>
            </a:r>
            <a:endParaRPr lang="en-US" sz="1800" dirty="0" smtClean="0"/>
          </a:p>
          <a:p>
            <a:pPr marL="339725" indent="-339725"/>
            <a:endParaRPr lang="en-US" sz="1800" dirty="0"/>
          </a:p>
          <a:p>
            <a:pPr marL="339725" indent="-339725"/>
            <a:r>
              <a:rPr lang="en-US" sz="1800" dirty="0"/>
              <a:t>New courses </a:t>
            </a:r>
            <a:r>
              <a:rPr lang="en-US" sz="1800" dirty="0" smtClean="0"/>
              <a:t>developed</a:t>
            </a:r>
          </a:p>
          <a:p>
            <a:pPr marL="339725" indent="-339725"/>
            <a:endParaRPr lang="en-US" sz="1800" dirty="0"/>
          </a:p>
          <a:p>
            <a:pPr marL="339725" indent="-339725"/>
            <a:r>
              <a:rPr lang="en-US" sz="1800" dirty="0"/>
              <a:t>Quality of teaching (evaluations, letters</a:t>
            </a:r>
            <a:r>
              <a:rPr lang="en-US" sz="1800" dirty="0" smtClean="0"/>
              <a:t>)</a:t>
            </a:r>
          </a:p>
          <a:p>
            <a:pPr marL="339725" indent="-339725"/>
            <a:endParaRPr lang="en-US" sz="1800" dirty="0"/>
          </a:p>
          <a:p>
            <a:pPr marL="339725" indent="-339725"/>
            <a:r>
              <a:rPr lang="en-US" sz="1800" dirty="0"/>
              <a:t>Special circumstances associated with classes (required classes, unpopular, difficult</a:t>
            </a:r>
            <a:r>
              <a:rPr lang="en-US" sz="1800" dirty="0" smtClean="0"/>
              <a:t>)</a:t>
            </a:r>
          </a:p>
          <a:p>
            <a:pPr marL="339725" indent="-339725"/>
            <a:endParaRPr lang="en-US" sz="1800" dirty="0"/>
          </a:p>
          <a:p>
            <a:pPr marL="339725" indent="-339725"/>
            <a:r>
              <a:rPr lang="en-US" sz="1800" dirty="0"/>
              <a:t>Student </a:t>
            </a:r>
            <a:r>
              <a:rPr lang="en-US" sz="1800" dirty="0" smtClean="0"/>
              <a:t>mentoring</a:t>
            </a:r>
          </a:p>
          <a:p>
            <a:pPr marL="339725" indent="-339725"/>
            <a:endParaRPr lang="en-US" sz="1800" dirty="0"/>
          </a:p>
          <a:p>
            <a:pPr marL="339725" indent="-339725"/>
            <a:r>
              <a:rPr lang="en-US" sz="1800" dirty="0"/>
              <a:t>Graduate students overseen/</a:t>
            </a:r>
            <a:r>
              <a:rPr lang="en-US" sz="1800" dirty="0" err="1"/>
              <a:t>Ph.Ds</a:t>
            </a:r>
            <a:r>
              <a:rPr lang="en-US" sz="1800" dirty="0"/>
              <a:t> </a:t>
            </a:r>
            <a:r>
              <a:rPr lang="en-US" sz="1800" dirty="0" smtClean="0"/>
              <a:t>completed</a:t>
            </a:r>
          </a:p>
          <a:p>
            <a:pPr marL="339725" indent="-339725"/>
            <a:endParaRPr lang="en-US" sz="1800" dirty="0"/>
          </a:p>
          <a:p>
            <a:pPr marL="339725" indent="-339725"/>
            <a:r>
              <a:rPr lang="en-US" sz="1800" dirty="0"/>
              <a:t>Curriculum development</a:t>
            </a:r>
          </a:p>
        </p:txBody>
      </p:sp>
    </p:spTree>
    <p:extLst>
      <p:ext uri="{BB962C8B-B14F-4D97-AF65-F5344CB8AC3E}">
        <p14:creationId xmlns:p14="http://schemas.microsoft.com/office/powerpoint/2010/main" val="1659015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a:t>
            </a:r>
            <a:endParaRPr lang="en-US" dirty="0"/>
          </a:p>
        </p:txBody>
      </p:sp>
      <p:sp>
        <p:nvSpPr>
          <p:cNvPr id="3" name="Content Placeholder 2"/>
          <p:cNvSpPr>
            <a:spLocks noGrp="1"/>
          </p:cNvSpPr>
          <p:nvPr>
            <p:ph idx="1"/>
          </p:nvPr>
        </p:nvSpPr>
        <p:spPr>
          <a:xfrm>
            <a:off x="685800" y="1828800"/>
            <a:ext cx="10515600" cy="3813382"/>
          </a:xfrm>
        </p:spPr>
        <p:txBody>
          <a:bodyPr>
            <a:normAutofit/>
          </a:bodyPr>
          <a:lstStyle/>
          <a:p>
            <a:pPr marL="280988" indent="-280988"/>
            <a:r>
              <a:rPr lang="en-US" sz="2800" dirty="0" smtClean="0"/>
              <a:t>Service: load and quality of work as reported by colleagues</a:t>
            </a:r>
          </a:p>
          <a:p>
            <a:endParaRPr lang="en-US" sz="1400" dirty="0" smtClean="0"/>
          </a:p>
          <a:p>
            <a:pPr marL="858837" lvl="1" indent="-342900">
              <a:buFont typeface="Wingdings" panose="05000000000000000000" pitchFamily="2" charset="2"/>
              <a:buChar char="Ø"/>
              <a:defRPr/>
            </a:pPr>
            <a:r>
              <a:rPr lang="en-US" sz="2400" dirty="0" smtClean="0"/>
              <a:t>Consulting</a:t>
            </a:r>
          </a:p>
          <a:p>
            <a:pPr marL="858837" lvl="1" indent="-342900">
              <a:buFont typeface="Wingdings" panose="05000000000000000000" pitchFamily="2" charset="2"/>
              <a:buChar char="Ø"/>
              <a:defRPr/>
            </a:pPr>
            <a:r>
              <a:rPr lang="en-US" sz="2400" dirty="0" smtClean="0"/>
              <a:t>Reviewing</a:t>
            </a:r>
          </a:p>
          <a:p>
            <a:pPr marL="858837" lvl="1" indent="-342900">
              <a:buFont typeface="Wingdings" panose="05000000000000000000" pitchFamily="2" charset="2"/>
              <a:buChar char="Ø"/>
              <a:defRPr/>
            </a:pPr>
            <a:r>
              <a:rPr lang="en-US" sz="2400" dirty="0" smtClean="0"/>
              <a:t>Editing</a:t>
            </a:r>
          </a:p>
          <a:p>
            <a:pPr marL="858837" lvl="1" indent="-342900">
              <a:buFont typeface="Wingdings" panose="05000000000000000000" pitchFamily="2" charset="2"/>
              <a:buChar char="Ø"/>
              <a:defRPr/>
            </a:pPr>
            <a:r>
              <a:rPr lang="en-US" sz="2400" dirty="0" smtClean="0"/>
              <a:t>Assistance to profession, community, agency </a:t>
            </a:r>
            <a:r>
              <a:rPr lang="en-US" sz="2400" dirty="0" err="1" smtClean="0"/>
              <a:t>etc</a:t>
            </a:r>
            <a:endParaRPr lang="en-US" sz="2400" dirty="0" smtClean="0"/>
          </a:p>
          <a:p>
            <a:pPr marL="858837" lvl="1" indent="-342900">
              <a:buFont typeface="Wingdings" panose="05000000000000000000" pitchFamily="2" charset="2"/>
              <a:buChar char="Ø"/>
              <a:defRPr/>
            </a:pPr>
            <a:r>
              <a:rPr lang="en-US" sz="2400" dirty="0" smtClean="0"/>
              <a:t>Conference roles</a:t>
            </a:r>
          </a:p>
          <a:p>
            <a:pPr marL="858837" lvl="1" indent="-342900">
              <a:buFont typeface="Wingdings" panose="05000000000000000000" pitchFamily="2" charset="2"/>
              <a:buChar char="Ø"/>
              <a:defRPr/>
            </a:pPr>
            <a:r>
              <a:rPr lang="en-US" sz="2400" dirty="0" smtClean="0"/>
              <a:t>Committee work and leadership, task forces, work groups</a:t>
            </a:r>
          </a:p>
          <a:p>
            <a:pPr marL="858837" lvl="1" indent="-342900">
              <a:buFont typeface="Wingdings" panose="05000000000000000000" pitchFamily="2" charset="2"/>
              <a:buChar char="Ø"/>
              <a:defRPr/>
            </a:pPr>
            <a:r>
              <a:rPr lang="en-US" sz="2400" dirty="0" smtClean="0"/>
              <a:t>Community service (describe)</a:t>
            </a:r>
          </a:p>
          <a:p>
            <a:pPr lvl="1"/>
            <a:endParaRPr lang="en-US" dirty="0"/>
          </a:p>
        </p:txBody>
      </p:sp>
    </p:spTree>
    <p:extLst>
      <p:ext uri="{BB962C8B-B14F-4D97-AF65-F5344CB8AC3E}">
        <p14:creationId xmlns:p14="http://schemas.microsoft.com/office/powerpoint/2010/main" val="2026559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Unusual Aspects in the Department</a:t>
            </a:r>
          </a:p>
        </p:txBody>
      </p:sp>
      <p:sp>
        <p:nvSpPr>
          <p:cNvPr id="3" name="Content Placeholder 2"/>
          <p:cNvSpPr>
            <a:spLocks noGrp="1"/>
          </p:cNvSpPr>
          <p:nvPr>
            <p:ph idx="1"/>
          </p:nvPr>
        </p:nvSpPr>
        <p:spPr>
          <a:xfrm>
            <a:off x="566928" y="1752600"/>
            <a:ext cx="10515600" cy="3813382"/>
          </a:xfrm>
        </p:spPr>
        <p:txBody>
          <a:bodyPr>
            <a:normAutofit/>
          </a:bodyPr>
          <a:lstStyle/>
          <a:p>
            <a:pPr marL="0" indent="0">
              <a:buNone/>
            </a:pPr>
            <a:r>
              <a:rPr lang="en-US" sz="2800" dirty="0"/>
              <a:t>Description of any unusual aspects of the department that affect the candidate’s trajectory: # of students changing radically over time; # of faculty changing in the department;  unusual teaching or service loads and why, etc. </a:t>
            </a:r>
          </a:p>
        </p:txBody>
      </p:sp>
    </p:spTree>
    <p:extLst>
      <p:ext uri="{BB962C8B-B14F-4D97-AF65-F5344CB8AC3E}">
        <p14:creationId xmlns:p14="http://schemas.microsoft.com/office/powerpoint/2010/main" val="2170830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Unusual Aspects of the Case</a:t>
            </a:r>
          </a:p>
        </p:txBody>
      </p:sp>
      <p:sp>
        <p:nvSpPr>
          <p:cNvPr id="3" name="Content Placeholder 2"/>
          <p:cNvSpPr>
            <a:spLocks noGrp="1"/>
          </p:cNvSpPr>
          <p:nvPr>
            <p:ph idx="1"/>
          </p:nvPr>
        </p:nvSpPr>
        <p:spPr>
          <a:xfrm>
            <a:off x="566928" y="1828800"/>
            <a:ext cx="10515600" cy="3813382"/>
          </a:xfrm>
        </p:spPr>
        <p:txBody>
          <a:bodyPr>
            <a:normAutofit/>
          </a:bodyPr>
          <a:lstStyle/>
          <a:p>
            <a:pPr marL="0" indent="0">
              <a:buNone/>
            </a:pPr>
            <a:r>
              <a:rPr lang="en-US" sz="2600" dirty="0"/>
              <a:t>Description of any unusual aspects of the case (e.g. stopped tenure clock, 7</a:t>
            </a:r>
            <a:r>
              <a:rPr lang="en-US" sz="2600" baseline="30000" dirty="0"/>
              <a:t>th</a:t>
            </a:r>
            <a:r>
              <a:rPr lang="en-US" sz="2600" dirty="0"/>
              <a:t> year issue, unusual scholarly trajectory or output for the discipline, gap in productivity, unusual load in teaching or service, dual appointment with another department…)—anything that will make this candidate sound ‘different’ from an ‘average’ candidate coming from your discipline or your department. Explain those things clearly.</a:t>
            </a:r>
          </a:p>
          <a:p>
            <a:pPr marL="0" indent="0">
              <a:buNone/>
            </a:pPr>
            <a:endParaRPr lang="en-US" sz="2600" dirty="0"/>
          </a:p>
          <a:p>
            <a:pPr marL="0" indent="0">
              <a:buNone/>
            </a:pPr>
            <a:r>
              <a:rPr lang="en-US" sz="2600" b="1" dirty="0">
                <a:solidFill>
                  <a:srgbClr val="0070C0"/>
                </a:solidFill>
              </a:rPr>
              <a:t>Be Transparent!</a:t>
            </a:r>
          </a:p>
          <a:p>
            <a:pPr marL="0" indent="0">
              <a:buNone/>
            </a:pPr>
            <a:endParaRPr lang="en-US" sz="2600" dirty="0"/>
          </a:p>
        </p:txBody>
      </p:sp>
    </p:spTree>
    <p:extLst>
      <p:ext uri="{BB962C8B-B14F-4D97-AF65-F5344CB8AC3E}">
        <p14:creationId xmlns:p14="http://schemas.microsoft.com/office/powerpoint/2010/main" val="931216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Advocate</a:t>
            </a:r>
          </a:p>
        </p:txBody>
      </p:sp>
      <p:sp>
        <p:nvSpPr>
          <p:cNvPr id="3" name="Content Placeholder 2"/>
          <p:cNvSpPr>
            <a:spLocks noGrp="1"/>
          </p:cNvSpPr>
          <p:nvPr>
            <p:ph idx="1"/>
          </p:nvPr>
        </p:nvSpPr>
        <p:spPr>
          <a:xfrm>
            <a:off x="457200" y="1676400"/>
            <a:ext cx="10515600" cy="3813382"/>
          </a:xfrm>
        </p:spPr>
        <p:txBody>
          <a:bodyPr>
            <a:noAutofit/>
          </a:bodyPr>
          <a:lstStyle/>
          <a:p>
            <a:pPr marL="692150" lvl="1" indent="-434975"/>
            <a:r>
              <a:rPr lang="en-US" altLang="en-US" sz="1800" dirty="0">
                <a:latin typeface="+mj-lt"/>
                <a:ea typeface="MS PGothic" charset="-128"/>
              </a:rPr>
              <a:t>Candidate’s </a:t>
            </a:r>
            <a:r>
              <a:rPr lang="en-US" altLang="en-US" sz="1800" dirty="0" smtClean="0">
                <a:latin typeface="+mj-lt"/>
                <a:ea typeface="MS PGothic" charset="-128"/>
              </a:rPr>
              <a:t>choice</a:t>
            </a:r>
          </a:p>
          <a:p>
            <a:pPr marL="692150" lvl="1" indent="-434975"/>
            <a:endParaRPr lang="en-US" altLang="en-US" sz="1800" dirty="0">
              <a:latin typeface="+mj-lt"/>
              <a:ea typeface="MS PGothic" charset="-128"/>
            </a:endParaRPr>
          </a:p>
          <a:p>
            <a:pPr marL="692150" lvl="1" indent="-434975"/>
            <a:r>
              <a:rPr lang="en-US" altLang="en-US" sz="1800" dirty="0">
                <a:latin typeface="+mj-lt"/>
                <a:ea typeface="MS PGothic" charset="-128"/>
              </a:rPr>
              <a:t>No uniform policy regarding advocate (optional</a:t>
            </a:r>
            <a:r>
              <a:rPr lang="en-US" altLang="en-US" sz="1800" dirty="0" smtClean="0">
                <a:latin typeface="+mj-lt"/>
                <a:ea typeface="MS PGothic" charset="-128"/>
              </a:rPr>
              <a:t>)</a:t>
            </a:r>
          </a:p>
          <a:p>
            <a:pPr marL="692150" lvl="1" indent="-434975"/>
            <a:endParaRPr lang="en-US" altLang="en-US" sz="1800" dirty="0">
              <a:latin typeface="+mj-lt"/>
              <a:ea typeface="MS PGothic" charset="-128"/>
            </a:endParaRPr>
          </a:p>
          <a:p>
            <a:pPr marL="692150" lvl="1" indent="-434975"/>
            <a:r>
              <a:rPr lang="en-US" altLang="en-US" sz="1800" dirty="0">
                <a:latin typeface="+mj-lt"/>
                <a:ea typeface="MS PGothic" charset="-128"/>
              </a:rPr>
              <a:t>Normally inside the department but not </a:t>
            </a:r>
            <a:r>
              <a:rPr lang="en-US" altLang="en-US" sz="1800" dirty="0" smtClean="0">
                <a:latin typeface="+mj-lt"/>
                <a:ea typeface="MS PGothic" charset="-128"/>
              </a:rPr>
              <a:t>necessary</a:t>
            </a:r>
          </a:p>
          <a:p>
            <a:pPr marL="692150" lvl="1" indent="-434975"/>
            <a:endParaRPr lang="en-US" altLang="en-US" sz="1800" dirty="0">
              <a:latin typeface="+mj-lt"/>
              <a:ea typeface="MS PGothic" charset="-128"/>
            </a:endParaRPr>
          </a:p>
          <a:p>
            <a:pPr marL="692150" lvl="1" indent="-434975"/>
            <a:r>
              <a:rPr lang="en-US" altLang="en-US" sz="1800" dirty="0">
                <a:latin typeface="+mj-lt"/>
                <a:ea typeface="MS PGothic" charset="-128"/>
              </a:rPr>
              <a:t>No symbolism associated with </a:t>
            </a:r>
            <a:r>
              <a:rPr lang="en-US" altLang="en-US" sz="1800" dirty="0" smtClean="0">
                <a:latin typeface="+mj-lt"/>
                <a:ea typeface="MS PGothic" charset="-128"/>
              </a:rPr>
              <a:t>advocate</a:t>
            </a:r>
          </a:p>
          <a:p>
            <a:pPr marL="692150" lvl="1" indent="-434975"/>
            <a:endParaRPr lang="en-US" altLang="en-US" sz="1800" dirty="0">
              <a:latin typeface="+mj-lt"/>
              <a:ea typeface="MS PGothic" charset="-128"/>
            </a:endParaRPr>
          </a:p>
          <a:p>
            <a:pPr marL="692150" lvl="1" indent="-434975"/>
            <a:r>
              <a:rPr lang="en-US" altLang="en-US" sz="1800" dirty="0">
                <a:latin typeface="+mj-lt"/>
                <a:ea typeface="MS PGothic" charset="-128"/>
              </a:rPr>
              <a:t>Advocate submits a written statement regarding quality and impact of the candidate's academic work, professional growth and contributions, and promise for further development in these areas.  </a:t>
            </a:r>
            <a:endParaRPr lang="en-US" altLang="en-US" sz="1800" dirty="0" smtClean="0">
              <a:latin typeface="+mj-lt"/>
              <a:ea typeface="MS PGothic" charset="-128"/>
            </a:endParaRPr>
          </a:p>
          <a:p>
            <a:pPr marL="692150" lvl="1" indent="-434975"/>
            <a:endParaRPr lang="en-US" altLang="en-US" sz="1800" dirty="0">
              <a:latin typeface="+mj-lt"/>
              <a:ea typeface="MS PGothic" charset="-128"/>
            </a:endParaRPr>
          </a:p>
          <a:p>
            <a:pPr marL="692150" lvl="1" indent="-434975"/>
            <a:r>
              <a:rPr lang="en-US" altLang="en-US" sz="1800" dirty="0">
                <a:latin typeface="+mj-lt"/>
                <a:ea typeface="MS PGothic" charset="-128"/>
              </a:rPr>
              <a:t>Advocate may respond to negative assessments in the dossier or in chair’s/dean’s </a:t>
            </a:r>
            <a:r>
              <a:rPr lang="en-US" altLang="en-US" sz="1800" dirty="0" smtClean="0">
                <a:latin typeface="+mj-lt"/>
                <a:ea typeface="MS PGothic" charset="-128"/>
              </a:rPr>
              <a:t>letter</a:t>
            </a:r>
          </a:p>
          <a:p>
            <a:pPr marL="692150" lvl="1" indent="-434975"/>
            <a:r>
              <a:rPr lang="en-US" altLang="en-US" sz="1800" dirty="0" smtClean="0">
                <a:latin typeface="+mj-lt"/>
                <a:ea typeface="MS PGothic" charset="-128"/>
              </a:rPr>
              <a:t> </a:t>
            </a:r>
            <a:endParaRPr lang="en-US" altLang="en-US" sz="1800" dirty="0">
              <a:latin typeface="+mj-lt"/>
              <a:ea typeface="MS PGothic" charset="-128"/>
            </a:endParaRPr>
          </a:p>
          <a:p>
            <a:pPr marL="692150" lvl="1" indent="-434975"/>
            <a:r>
              <a:rPr lang="en-US" altLang="en-US" sz="1800" dirty="0">
                <a:latin typeface="+mj-lt"/>
                <a:ea typeface="MS PGothic" charset="-128"/>
              </a:rPr>
              <a:t>Must adhere to rules of </a:t>
            </a:r>
            <a:r>
              <a:rPr lang="en-US" altLang="en-US" sz="1800" dirty="0" smtClean="0">
                <a:latin typeface="+mj-lt"/>
                <a:ea typeface="MS PGothic" charset="-128"/>
              </a:rPr>
              <a:t>confidentiality</a:t>
            </a:r>
          </a:p>
          <a:p>
            <a:pPr marL="692150" lvl="1" indent="-434975"/>
            <a:endParaRPr lang="en-US" altLang="en-US" sz="1800" dirty="0">
              <a:latin typeface="+mj-lt"/>
              <a:ea typeface="MS PGothic" charset="-128"/>
            </a:endParaRPr>
          </a:p>
          <a:p>
            <a:pPr marL="692150" lvl="1" indent="-434975"/>
            <a:r>
              <a:rPr lang="en-US" altLang="en-US" sz="1800" dirty="0">
                <a:latin typeface="+mj-lt"/>
                <a:ea typeface="MS PGothic" charset="-128"/>
              </a:rPr>
              <a:t>Must not contact external reviewers or solicit additional material in support of the case</a:t>
            </a:r>
          </a:p>
          <a:p>
            <a:pPr marL="692150" lvl="1" indent="-434975"/>
            <a:endParaRPr lang="en-US" altLang="en-US" sz="1800" dirty="0">
              <a:latin typeface="+mj-lt"/>
              <a:ea typeface="MS PGothic" charset="-128"/>
            </a:endParaRPr>
          </a:p>
        </p:txBody>
      </p:sp>
    </p:spTree>
    <p:extLst>
      <p:ext uri="{BB962C8B-B14F-4D97-AF65-F5344CB8AC3E}">
        <p14:creationId xmlns:p14="http://schemas.microsoft.com/office/powerpoint/2010/main" val="167862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Advocacy</a:t>
            </a:r>
          </a:p>
        </p:txBody>
      </p:sp>
      <p:sp>
        <p:nvSpPr>
          <p:cNvPr id="3" name="Content Placeholder 2"/>
          <p:cNvSpPr>
            <a:spLocks noGrp="1"/>
          </p:cNvSpPr>
          <p:nvPr>
            <p:ph idx="1"/>
          </p:nvPr>
        </p:nvSpPr>
        <p:spPr>
          <a:xfrm>
            <a:off x="566928" y="1676400"/>
            <a:ext cx="10786872" cy="5059369"/>
          </a:xfrm>
        </p:spPr>
        <p:txBody>
          <a:bodyPr>
            <a:normAutofit lnSpcReduction="10000"/>
          </a:bodyPr>
          <a:lstStyle/>
          <a:p>
            <a:pPr marL="457200" indent="-457200"/>
            <a:r>
              <a:rPr lang="en-US" altLang="en-US" sz="2000" dirty="0">
                <a:latin typeface="+mj-lt"/>
                <a:ea typeface="MS PGothic" charset="-128"/>
              </a:rPr>
              <a:t>If there is a negative result at any level (department, college, PRB) </a:t>
            </a:r>
            <a:endParaRPr lang="en-US" altLang="en-US" sz="2000" dirty="0" smtClean="0">
              <a:latin typeface="+mj-lt"/>
              <a:ea typeface="MS PGothic" charset="-128"/>
            </a:endParaRPr>
          </a:p>
          <a:p>
            <a:pPr marL="457200" indent="-457200"/>
            <a:endParaRPr lang="en-US" altLang="en-US" sz="2000" dirty="0">
              <a:latin typeface="+mj-lt"/>
              <a:ea typeface="MS PGothic" charset="-128"/>
            </a:endParaRPr>
          </a:p>
          <a:p>
            <a:pPr marL="457200" indent="-457200"/>
            <a:r>
              <a:rPr lang="en-US" altLang="en-US" sz="2000" dirty="0">
                <a:latin typeface="+mj-lt"/>
                <a:ea typeface="MS PGothic" charset="-128"/>
              </a:rPr>
              <a:t>Candidate will be given the opportunity to review the non-confidential portion of the dossier. </a:t>
            </a:r>
            <a:endParaRPr lang="en-US" altLang="en-US" sz="2000" dirty="0" smtClean="0">
              <a:latin typeface="+mj-lt"/>
              <a:ea typeface="MS PGothic" charset="-128"/>
            </a:endParaRPr>
          </a:p>
          <a:p>
            <a:pPr marL="457200" indent="-457200"/>
            <a:endParaRPr lang="en-US" altLang="en-US" sz="2000" dirty="0">
              <a:latin typeface="+mj-lt"/>
              <a:ea typeface="MS PGothic" charset="-128"/>
            </a:endParaRPr>
          </a:p>
          <a:p>
            <a:pPr marL="457200" indent="-457200"/>
            <a:r>
              <a:rPr lang="en-US" altLang="en-US" sz="2000" dirty="0">
                <a:latin typeface="+mj-lt"/>
                <a:ea typeface="MS PGothic" charset="-128"/>
              </a:rPr>
              <a:t>Opportunity for candidate to provide updated </a:t>
            </a:r>
            <a:r>
              <a:rPr lang="en-US" altLang="en-US" sz="2000" dirty="0" smtClean="0">
                <a:latin typeface="+mj-lt"/>
                <a:ea typeface="MS PGothic" charset="-128"/>
              </a:rPr>
              <a:t>CV</a:t>
            </a:r>
          </a:p>
          <a:p>
            <a:pPr marL="457200" indent="-457200"/>
            <a:endParaRPr lang="en-US" altLang="en-US" sz="2000" dirty="0">
              <a:latin typeface="+mj-lt"/>
              <a:ea typeface="MS PGothic" charset="-128"/>
            </a:endParaRPr>
          </a:p>
          <a:p>
            <a:pPr marL="457200" indent="-457200"/>
            <a:r>
              <a:rPr lang="en-US" altLang="en-US" sz="2000" dirty="0">
                <a:latin typeface="+mj-lt"/>
                <a:ea typeface="MS PGothic" charset="-128"/>
              </a:rPr>
              <a:t>Opportunity to highlight strengths or weaknesses in case and provide additional perspective.</a:t>
            </a:r>
          </a:p>
          <a:p>
            <a:pPr marL="457200" indent="-457200">
              <a:buNone/>
            </a:pPr>
            <a:endParaRPr lang="en-US" altLang="en-US" sz="2000" dirty="0">
              <a:latin typeface="+mj-lt"/>
              <a:ea typeface="MS PGothic" charset="-128"/>
            </a:endParaRPr>
          </a:p>
          <a:p>
            <a:pPr marL="771525" lvl="3" indent="0">
              <a:buNone/>
            </a:pPr>
            <a:r>
              <a:rPr lang="en-US" altLang="en-US" sz="2400" u="sng" dirty="0">
                <a:solidFill>
                  <a:srgbClr val="0070C0"/>
                </a:solidFill>
                <a:latin typeface="+mj-lt"/>
                <a:ea typeface="MS PGothic" charset="-128"/>
              </a:rPr>
              <a:t>Attended by</a:t>
            </a:r>
            <a:r>
              <a:rPr lang="en-US" altLang="en-US" sz="2400" dirty="0">
                <a:solidFill>
                  <a:srgbClr val="0070C0"/>
                </a:solidFill>
                <a:latin typeface="+mj-lt"/>
                <a:ea typeface="MS PGothic" charset="-128"/>
              </a:rPr>
              <a:t>: </a:t>
            </a:r>
          </a:p>
          <a:p>
            <a:pPr marL="1652588" lvl="3" indent="-503238">
              <a:buFont typeface="Wingdings" panose="05000000000000000000" pitchFamily="2" charset="2"/>
              <a:buChar char="Ø"/>
            </a:pPr>
            <a:r>
              <a:rPr lang="en-US" altLang="en-US" sz="1800" dirty="0">
                <a:latin typeface="+mj-lt"/>
                <a:ea typeface="MS PGothic" charset="-128"/>
              </a:rPr>
              <a:t>Department chair</a:t>
            </a:r>
          </a:p>
          <a:p>
            <a:pPr marL="1652588" lvl="3" indent="-503238">
              <a:buFont typeface="Wingdings" panose="05000000000000000000" pitchFamily="2" charset="2"/>
              <a:buChar char="Ø"/>
            </a:pPr>
            <a:r>
              <a:rPr lang="en-US" altLang="en-US" sz="1800" dirty="0">
                <a:latin typeface="+mj-lt"/>
                <a:ea typeface="MS PGothic" charset="-128"/>
              </a:rPr>
              <a:t>Dean</a:t>
            </a:r>
          </a:p>
          <a:p>
            <a:pPr marL="1652588" lvl="3" indent="-503238">
              <a:buFont typeface="Wingdings" panose="05000000000000000000" pitchFamily="2" charset="2"/>
              <a:buChar char="Ø"/>
            </a:pPr>
            <a:r>
              <a:rPr lang="en-US" altLang="en-US" sz="1800" dirty="0">
                <a:latin typeface="+mj-lt"/>
                <a:ea typeface="MS PGothic" charset="-128"/>
              </a:rPr>
              <a:t>Advocate</a:t>
            </a:r>
          </a:p>
          <a:p>
            <a:pPr marL="1652588" lvl="3" indent="-503238">
              <a:buFont typeface="Wingdings" panose="05000000000000000000" pitchFamily="2" charset="2"/>
              <a:buChar char="Ø"/>
            </a:pPr>
            <a:r>
              <a:rPr lang="en-US" altLang="en-US" sz="1800" dirty="0">
                <a:latin typeface="+mj-lt"/>
                <a:ea typeface="MS PGothic" charset="-128"/>
              </a:rPr>
              <a:t>PRB Chair</a:t>
            </a:r>
          </a:p>
          <a:p>
            <a:pPr marL="1652588" lvl="3" indent="-503238">
              <a:buFont typeface="Wingdings" panose="05000000000000000000" pitchFamily="2" charset="2"/>
              <a:buChar char="Ø"/>
            </a:pPr>
            <a:r>
              <a:rPr lang="en-US" altLang="en-US" sz="1800" dirty="0">
                <a:latin typeface="+mj-lt"/>
                <a:ea typeface="MS PGothic" charset="-128"/>
              </a:rPr>
              <a:t>VP Faculty Affairs</a:t>
            </a:r>
          </a:p>
          <a:p>
            <a:endParaRPr lang="en-US" dirty="0"/>
          </a:p>
        </p:txBody>
      </p:sp>
    </p:spTree>
    <p:extLst>
      <p:ext uri="{BB962C8B-B14F-4D97-AF65-F5344CB8AC3E}">
        <p14:creationId xmlns:p14="http://schemas.microsoft.com/office/powerpoint/2010/main" val="1427856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Pre-tenure careers</a:t>
            </a:r>
          </a:p>
        </p:txBody>
      </p:sp>
      <p:sp>
        <p:nvSpPr>
          <p:cNvPr id="3" name="Content Placeholder 2"/>
          <p:cNvSpPr>
            <a:spLocks noGrp="1"/>
          </p:cNvSpPr>
          <p:nvPr>
            <p:ph idx="1"/>
          </p:nvPr>
        </p:nvSpPr>
        <p:spPr>
          <a:xfrm>
            <a:off x="609600" y="1945884"/>
            <a:ext cx="10515600" cy="3813382"/>
          </a:xfrm>
        </p:spPr>
        <p:txBody>
          <a:bodyPr>
            <a:noAutofit/>
          </a:bodyPr>
          <a:lstStyle/>
          <a:p>
            <a:pPr marL="396875" indent="-396875"/>
            <a:r>
              <a:rPr lang="en-US" sz="2400" dirty="0"/>
              <a:t>During hiring – inform new faculty of expectations, timing, and process</a:t>
            </a:r>
          </a:p>
          <a:p>
            <a:pPr marL="914400" lvl="1" indent="-396875">
              <a:buFont typeface="Wingdings" panose="05000000000000000000" pitchFamily="2" charset="2"/>
              <a:buChar char="Ø"/>
            </a:pPr>
            <a:r>
              <a:rPr lang="en-US" sz="2400" dirty="0"/>
              <a:t>Hiring at associate/full – three years for </a:t>
            </a:r>
            <a:r>
              <a:rPr lang="en-US" sz="2400" dirty="0" smtClean="0"/>
              <a:t>tenure</a:t>
            </a:r>
          </a:p>
          <a:p>
            <a:pPr marL="396875" lvl="1" indent="-396875"/>
            <a:endParaRPr lang="en-US" sz="2400" dirty="0"/>
          </a:p>
          <a:p>
            <a:pPr marL="396875" indent="-396875"/>
            <a:r>
              <a:rPr lang="en-US" sz="2400" dirty="0"/>
              <a:t>Create conditions for success – start-ups, course load, reduced service, </a:t>
            </a:r>
            <a:r>
              <a:rPr lang="en-US" sz="2400" dirty="0" smtClean="0"/>
              <a:t>mentoring</a:t>
            </a:r>
          </a:p>
          <a:p>
            <a:pPr marL="396875" indent="-396875"/>
            <a:endParaRPr lang="en-US" sz="2400" dirty="0"/>
          </a:p>
          <a:p>
            <a:pPr marL="396875" indent="-396875"/>
            <a:r>
              <a:rPr lang="en-US" sz="2400" dirty="0"/>
              <a:t>Provide clear and honest feedback on an annual </a:t>
            </a:r>
            <a:r>
              <a:rPr lang="en-US" sz="2400" dirty="0" smtClean="0"/>
              <a:t>basis</a:t>
            </a:r>
          </a:p>
          <a:p>
            <a:pPr marL="396875" indent="-396875"/>
            <a:endParaRPr lang="en-US" sz="2400" dirty="0"/>
          </a:p>
          <a:p>
            <a:pPr marL="396875" indent="-396875"/>
            <a:r>
              <a:rPr lang="en-US" sz="2400" dirty="0"/>
              <a:t>Did I say mentoring</a:t>
            </a:r>
            <a:r>
              <a:rPr lang="en-US" sz="2400" dirty="0" smtClean="0"/>
              <a:t>!</a:t>
            </a:r>
          </a:p>
          <a:p>
            <a:pPr marL="396875" indent="-396875"/>
            <a:endParaRPr lang="en-US" sz="2400" dirty="0"/>
          </a:p>
          <a:p>
            <a:pPr marL="396875" indent="-396875"/>
            <a:r>
              <a:rPr lang="en-US" sz="2400" dirty="0"/>
              <a:t>Help manage the tenure clock when needed</a:t>
            </a:r>
          </a:p>
        </p:txBody>
      </p:sp>
    </p:spTree>
    <p:extLst>
      <p:ext uri="{BB962C8B-B14F-4D97-AF65-F5344CB8AC3E}">
        <p14:creationId xmlns:p14="http://schemas.microsoft.com/office/powerpoint/2010/main" val="2032066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838200"/>
          </a:xfrm>
        </p:spPr>
        <p:txBody>
          <a:bodyPr/>
          <a:lstStyle/>
          <a:p>
            <a:r>
              <a:rPr lang="en-US" dirty="0"/>
              <a:t>UB and SUNY Awards Deadlines</a:t>
            </a:r>
          </a:p>
        </p:txBody>
      </p:sp>
      <p:graphicFrame>
        <p:nvGraphicFramePr>
          <p:cNvPr id="3" name="Table 2" descr="Table showing deadlines for SUNY and UB awards"/>
          <p:cNvGraphicFramePr>
            <a:graphicFrameLocks noGrp="1"/>
          </p:cNvGraphicFramePr>
          <p:nvPr>
            <p:extLst>
              <p:ext uri="{D42A27DB-BD31-4B8C-83A1-F6EECF244321}">
                <p14:modId xmlns:p14="http://schemas.microsoft.com/office/powerpoint/2010/main" val="3166890817"/>
              </p:ext>
            </p:extLst>
          </p:nvPr>
        </p:nvGraphicFramePr>
        <p:xfrm>
          <a:off x="762000" y="1447800"/>
          <a:ext cx="10591800" cy="4724398"/>
        </p:xfrm>
        <a:graphic>
          <a:graphicData uri="http://schemas.openxmlformats.org/drawingml/2006/table">
            <a:tbl>
              <a:tblPr firstRow="1"/>
              <a:tblGrid>
                <a:gridCol w="4055185">
                  <a:extLst>
                    <a:ext uri="{9D8B030D-6E8A-4147-A177-3AD203B41FA5}">
                      <a16:colId xmlns:a16="http://schemas.microsoft.com/office/drawing/2014/main" val="20000"/>
                    </a:ext>
                  </a:extLst>
                </a:gridCol>
                <a:gridCol w="6536615">
                  <a:extLst>
                    <a:ext uri="{9D8B030D-6E8A-4147-A177-3AD203B41FA5}">
                      <a16:colId xmlns:a16="http://schemas.microsoft.com/office/drawing/2014/main" val="20001"/>
                    </a:ext>
                  </a:extLst>
                </a:gridCol>
              </a:tblGrid>
              <a:tr h="255592">
                <a:tc>
                  <a:txBody>
                    <a:bodyPr/>
                    <a:lstStyle/>
                    <a:p>
                      <a:r>
                        <a:rPr lang="en-US" sz="1000" b="1" dirty="0">
                          <a:solidFill>
                            <a:sysClr val="windowText" lastClr="000000"/>
                          </a:solidFill>
                          <a:effectLst/>
                          <a:latin typeface="inherit"/>
                        </a:rPr>
                        <a:t>Award Name</a:t>
                      </a:r>
                      <a:endParaRPr lang="en-US" sz="1000" dirty="0">
                        <a:solidFill>
                          <a:sysClr val="windowText" lastClr="000000"/>
                        </a:solidFill>
                        <a:effectLst/>
                        <a:latin typeface="inherit"/>
                      </a:endParaRPr>
                    </a:p>
                  </a:txBody>
                  <a:tcPr marL="47145" marR="31430" marT="31430" marB="31430" anchor="ctr">
                    <a:lnL w="9525" cap="flat" cmpd="sng" algn="ctr">
                      <a:solidFill>
                        <a:srgbClr val="535353"/>
                      </a:solidFill>
                      <a:prstDash val="solid"/>
                      <a:round/>
                      <a:headEnd type="none" w="med" len="med"/>
                      <a:tailEnd type="none" w="med" len="med"/>
                    </a:lnL>
                    <a:lnR w="9525" cap="flat" cmpd="sng" algn="ctr">
                      <a:solidFill>
                        <a:srgbClr val="535353"/>
                      </a:solidFill>
                      <a:prstDash val="solid"/>
                      <a:round/>
                      <a:headEnd type="none" w="med" len="med"/>
                      <a:tailEnd type="none" w="med" len="med"/>
                    </a:lnR>
                    <a:lnT w="9525" cap="flat" cmpd="sng" algn="ctr">
                      <a:solidFill>
                        <a:srgbClr val="535353"/>
                      </a:solidFill>
                      <a:prstDash val="solid"/>
                      <a:round/>
                      <a:headEnd type="none" w="med" len="med"/>
                      <a:tailEnd type="none" w="med" len="med"/>
                    </a:lnT>
                    <a:lnB w="9525" cap="flat" cmpd="sng" algn="ctr">
                      <a:solidFill>
                        <a:srgbClr val="535353"/>
                      </a:solidFill>
                      <a:prstDash val="solid"/>
                      <a:round/>
                      <a:headEnd type="none" w="med" len="med"/>
                      <a:tailEnd type="none" w="med" len="med"/>
                    </a:lnB>
                  </a:tcPr>
                </a:tc>
                <a:tc>
                  <a:txBody>
                    <a:bodyPr/>
                    <a:lstStyle/>
                    <a:p>
                      <a:r>
                        <a:rPr lang="en-US" sz="1000" b="1" dirty="0">
                          <a:solidFill>
                            <a:sysClr val="windowText" lastClr="000000"/>
                          </a:solidFill>
                          <a:effectLst/>
                          <a:latin typeface="inherit"/>
                        </a:rPr>
                        <a:t>Final Nomination Due Date</a:t>
                      </a:r>
                      <a:endParaRPr lang="en-US" sz="1000" dirty="0">
                        <a:solidFill>
                          <a:sysClr val="windowText" lastClr="000000"/>
                        </a:solidFill>
                        <a:effectLst/>
                        <a:latin typeface="inherit"/>
                      </a:endParaRPr>
                    </a:p>
                  </a:txBody>
                  <a:tcPr marL="47145" marR="31430" marT="31430" marB="31430" anchor="ctr">
                    <a:lnL w="9525" cap="flat" cmpd="sng" algn="ctr">
                      <a:solidFill>
                        <a:srgbClr val="535353"/>
                      </a:solidFill>
                      <a:prstDash val="solid"/>
                      <a:round/>
                      <a:headEnd type="none" w="med" len="med"/>
                      <a:tailEnd type="none" w="med" len="med"/>
                    </a:lnL>
                    <a:lnR w="9525" cap="flat" cmpd="sng" algn="ctr">
                      <a:solidFill>
                        <a:srgbClr val="535353"/>
                      </a:solidFill>
                      <a:prstDash val="solid"/>
                      <a:round/>
                      <a:headEnd type="none" w="med" len="med"/>
                      <a:tailEnd type="none" w="med" len="med"/>
                    </a:lnR>
                    <a:lnT w="9525" cap="flat" cmpd="sng" algn="ctr">
                      <a:solidFill>
                        <a:srgbClr val="535353"/>
                      </a:solidFill>
                      <a:prstDash val="solid"/>
                      <a:round/>
                      <a:headEnd type="none" w="med" len="med"/>
                      <a:tailEnd type="none" w="med" len="med"/>
                    </a:lnT>
                    <a:lnB w="9525" cap="flat" cmpd="sng" algn="ctr">
                      <a:solidFill>
                        <a:srgbClr val="535353"/>
                      </a:solidFill>
                      <a:prstDash val="solid"/>
                      <a:round/>
                      <a:headEnd type="none" w="med" len="med"/>
                      <a:tailEnd type="none" w="med" len="med"/>
                    </a:lnB>
                  </a:tcPr>
                </a:tc>
                <a:extLst>
                  <a:ext uri="{0D108BD9-81ED-4DB2-BD59-A6C34878D82A}">
                    <a16:rowId xmlns:a16="http://schemas.microsoft.com/office/drawing/2014/main" val="10000"/>
                  </a:ext>
                </a:extLst>
              </a:tr>
              <a:tr h="222048">
                <a:tc>
                  <a:txBody>
                    <a:bodyPr/>
                    <a:lstStyle/>
                    <a:p>
                      <a:r>
                        <a:rPr lang="en-US" sz="1000">
                          <a:solidFill>
                            <a:sysClr val="windowText" lastClr="000000"/>
                          </a:solidFill>
                          <a:effectLst/>
                          <a:latin typeface="inherit"/>
                        </a:rPr>
                        <a:t> </a:t>
                      </a:r>
                    </a:p>
                  </a:txBody>
                  <a:tcPr marL="47145" marR="31430" marT="31430" marB="31430" anchor="ctr">
                    <a:lnL w="9525" cap="flat" cmpd="sng" algn="ctr">
                      <a:solidFill>
                        <a:srgbClr val="535353"/>
                      </a:solidFill>
                      <a:prstDash val="solid"/>
                      <a:round/>
                      <a:headEnd type="none" w="med" len="med"/>
                      <a:tailEnd type="none" w="med" len="med"/>
                    </a:lnL>
                    <a:lnR w="9525" cap="flat" cmpd="sng" algn="ctr">
                      <a:solidFill>
                        <a:srgbClr val="535353"/>
                      </a:solidFill>
                      <a:prstDash val="solid"/>
                      <a:round/>
                      <a:headEnd type="none" w="med" len="med"/>
                      <a:tailEnd type="none" w="med" len="med"/>
                    </a:lnR>
                    <a:lnT w="9525" cap="flat" cmpd="sng" algn="ctr">
                      <a:solidFill>
                        <a:srgbClr val="535353"/>
                      </a:solidFill>
                      <a:prstDash val="solid"/>
                      <a:round/>
                      <a:headEnd type="none" w="med" len="med"/>
                      <a:tailEnd type="none" w="med" len="med"/>
                    </a:lnT>
                    <a:lnB w="9525" cap="flat" cmpd="sng" algn="ctr">
                      <a:solidFill>
                        <a:srgbClr val="535353"/>
                      </a:solidFill>
                      <a:prstDash val="solid"/>
                      <a:round/>
                      <a:headEnd type="none" w="med" len="med"/>
                      <a:tailEnd type="none" w="med" len="med"/>
                    </a:lnB>
                  </a:tcPr>
                </a:tc>
                <a:tc>
                  <a:txBody>
                    <a:bodyPr/>
                    <a:lstStyle/>
                    <a:p>
                      <a:r>
                        <a:rPr lang="en-US" sz="1000" dirty="0">
                          <a:solidFill>
                            <a:sysClr val="windowText" lastClr="000000"/>
                          </a:solidFill>
                          <a:effectLst/>
                          <a:latin typeface="inherit"/>
                        </a:rPr>
                        <a:t> </a:t>
                      </a:r>
                    </a:p>
                  </a:txBody>
                  <a:tcPr marL="47145" marR="31430" marT="31430" marB="31430" anchor="ctr">
                    <a:lnL w="9525" cap="flat" cmpd="sng" algn="ctr">
                      <a:solidFill>
                        <a:srgbClr val="535353"/>
                      </a:solidFill>
                      <a:prstDash val="solid"/>
                      <a:round/>
                      <a:headEnd type="none" w="med" len="med"/>
                      <a:tailEnd type="none" w="med" len="med"/>
                    </a:lnL>
                    <a:lnR w="9525" cap="flat" cmpd="sng" algn="ctr">
                      <a:solidFill>
                        <a:srgbClr val="535353"/>
                      </a:solidFill>
                      <a:prstDash val="solid"/>
                      <a:round/>
                      <a:headEnd type="none" w="med" len="med"/>
                      <a:tailEnd type="none" w="med" len="med"/>
                    </a:lnR>
                    <a:lnT w="9525" cap="flat" cmpd="sng" algn="ctr">
                      <a:solidFill>
                        <a:srgbClr val="535353"/>
                      </a:solidFill>
                      <a:prstDash val="solid"/>
                      <a:round/>
                      <a:headEnd type="none" w="med" len="med"/>
                      <a:tailEnd type="none" w="med" len="med"/>
                    </a:lnT>
                    <a:lnB w="9525" cap="flat" cmpd="sng" algn="ctr">
                      <a:solidFill>
                        <a:srgbClr val="535353"/>
                      </a:solidFill>
                      <a:prstDash val="solid"/>
                      <a:round/>
                      <a:headEnd type="none" w="med" len="med"/>
                      <a:tailEnd type="none" w="med" len="med"/>
                    </a:lnB>
                  </a:tcPr>
                </a:tc>
                <a:extLst>
                  <a:ext uri="{0D108BD9-81ED-4DB2-BD59-A6C34878D82A}">
                    <a16:rowId xmlns:a16="http://schemas.microsoft.com/office/drawing/2014/main" val="10001"/>
                  </a:ext>
                </a:extLst>
              </a:tr>
              <a:tr h="536462">
                <a:tc>
                  <a:txBody>
                    <a:bodyPr/>
                    <a:lstStyle/>
                    <a:p>
                      <a:r>
                        <a:rPr lang="en-US" sz="1000" dirty="0">
                          <a:solidFill>
                            <a:sysClr val="windowText" lastClr="000000"/>
                          </a:solidFill>
                          <a:effectLst/>
                          <a:latin typeface="inherit"/>
                        </a:rPr>
                        <a:t>SUNY Distinguished Professor</a:t>
                      </a:r>
                      <a:br>
                        <a:rPr lang="en-US" sz="1000" dirty="0">
                          <a:solidFill>
                            <a:sysClr val="windowText" lastClr="000000"/>
                          </a:solidFill>
                          <a:effectLst/>
                          <a:latin typeface="inherit"/>
                        </a:rPr>
                      </a:br>
                      <a:endParaRPr lang="en-US" sz="1000" dirty="0">
                        <a:solidFill>
                          <a:sysClr val="windowText" lastClr="000000"/>
                        </a:solidFill>
                        <a:effectLst/>
                        <a:latin typeface="inherit"/>
                      </a:endParaRPr>
                    </a:p>
                  </a:txBody>
                  <a:tcPr marL="47145" marR="31430" marT="31430" marB="31430" anchor="ctr">
                    <a:lnL w="9525" cap="flat" cmpd="sng" algn="ctr">
                      <a:solidFill>
                        <a:srgbClr val="535353"/>
                      </a:solidFill>
                      <a:prstDash val="solid"/>
                      <a:round/>
                      <a:headEnd type="none" w="med" len="med"/>
                      <a:tailEnd type="none" w="med" len="med"/>
                    </a:lnL>
                    <a:lnR w="9525" cap="flat" cmpd="sng" algn="ctr">
                      <a:solidFill>
                        <a:srgbClr val="535353"/>
                      </a:solidFill>
                      <a:prstDash val="solid"/>
                      <a:round/>
                      <a:headEnd type="none" w="med" len="med"/>
                      <a:tailEnd type="none" w="med" len="med"/>
                    </a:lnR>
                    <a:lnT w="9525" cap="flat" cmpd="sng" algn="ctr">
                      <a:solidFill>
                        <a:srgbClr val="535353"/>
                      </a:solidFill>
                      <a:prstDash val="solid"/>
                      <a:round/>
                      <a:headEnd type="none" w="med" len="med"/>
                      <a:tailEnd type="none" w="med" len="med"/>
                    </a:lnT>
                    <a:lnB w="9525" cap="flat" cmpd="sng" algn="ctr">
                      <a:solidFill>
                        <a:srgbClr val="535353"/>
                      </a:solidFill>
                      <a:prstDash val="solid"/>
                      <a:round/>
                      <a:headEnd type="none" w="med" len="med"/>
                      <a:tailEnd type="none" w="med" len="med"/>
                    </a:lnB>
                  </a:tcPr>
                </a:tc>
                <a:tc>
                  <a:txBody>
                    <a:bodyPr/>
                    <a:lstStyle/>
                    <a:p>
                      <a:r>
                        <a:rPr lang="en-US" sz="1000" dirty="0">
                          <a:solidFill>
                            <a:sysClr val="windowText" lastClr="000000"/>
                          </a:solidFill>
                          <a:effectLst/>
                          <a:latin typeface="inherit"/>
                        </a:rPr>
                        <a:t>July 15 (November decision)</a:t>
                      </a:r>
                    </a:p>
                    <a:p>
                      <a:r>
                        <a:rPr lang="en-US" sz="1000" dirty="0">
                          <a:solidFill>
                            <a:sysClr val="windowText" lastClr="000000"/>
                          </a:solidFill>
                          <a:effectLst/>
                          <a:latin typeface="inherit"/>
                        </a:rPr>
                        <a:t>November 15 (May decision)</a:t>
                      </a:r>
                      <a:br>
                        <a:rPr lang="en-US" sz="1000" dirty="0">
                          <a:solidFill>
                            <a:sysClr val="windowText" lastClr="000000"/>
                          </a:solidFill>
                          <a:effectLst/>
                          <a:latin typeface="inherit"/>
                        </a:rPr>
                      </a:br>
                      <a:endParaRPr lang="en-US" sz="1000" dirty="0">
                        <a:solidFill>
                          <a:sysClr val="windowText" lastClr="000000"/>
                        </a:solidFill>
                        <a:effectLst/>
                        <a:latin typeface="inherit"/>
                      </a:endParaRPr>
                    </a:p>
                  </a:txBody>
                  <a:tcPr marL="47145" marR="31430" marT="31430" marB="31430" anchor="ctr">
                    <a:lnL w="9525" cap="flat" cmpd="sng" algn="ctr">
                      <a:solidFill>
                        <a:srgbClr val="535353"/>
                      </a:solidFill>
                      <a:prstDash val="solid"/>
                      <a:round/>
                      <a:headEnd type="none" w="med" len="med"/>
                      <a:tailEnd type="none" w="med" len="med"/>
                    </a:lnL>
                    <a:lnR w="9525" cap="flat" cmpd="sng" algn="ctr">
                      <a:solidFill>
                        <a:srgbClr val="535353"/>
                      </a:solidFill>
                      <a:prstDash val="solid"/>
                      <a:round/>
                      <a:headEnd type="none" w="med" len="med"/>
                      <a:tailEnd type="none" w="med" len="med"/>
                    </a:lnR>
                    <a:lnT w="9525" cap="flat" cmpd="sng" algn="ctr">
                      <a:solidFill>
                        <a:srgbClr val="535353"/>
                      </a:solidFill>
                      <a:prstDash val="solid"/>
                      <a:round/>
                      <a:headEnd type="none" w="med" len="med"/>
                      <a:tailEnd type="none" w="med" len="med"/>
                    </a:lnT>
                    <a:lnB w="9525" cap="flat" cmpd="sng" algn="ctr">
                      <a:solidFill>
                        <a:srgbClr val="535353"/>
                      </a:solidFill>
                      <a:prstDash val="solid"/>
                      <a:round/>
                      <a:headEnd type="none" w="med" len="med"/>
                      <a:tailEnd type="none" w="med" len="med"/>
                    </a:lnB>
                  </a:tcPr>
                </a:tc>
                <a:extLst>
                  <a:ext uri="{0D108BD9-81ED-4DB2-BD59-A6C34878D82A}">
                    <a16:rowId xmlns:a16="http://schemas.microsoft.com/office/drawing/2014/main" val="10002"/>
                  </a:ext>
                </a:extLst>
              </a:tr>
              <a:tr h="536462">
                <a:tc>
                  <a:txBody>
                    <a:bodyPr/>
                    <a:lstStyle/>
                    <a:p>
                      <a:r>
                        <a:rPr lang="en-US" sz="1000" dirty="0">
                          <a:solidFill>
                            <a:sysClr val="windowText" lastClr="000000"/>
                          </a:solidFill>
                          <a:effectLst/>
                          <a:latin typeface="inherit"/>
                        </a:rPr>
                        <a:t>SUNY Distinguished Service Professor</a:t>
                      </a:r>
                      <a:br>
                        <a:rPr lang="en-US" sz="1000" dirty="0">
                          <a:solidFill>
                            <a:sysClr val="windowText" lastClr="000000"/>
                          </a:solidFill>
                          <a:effectLst/>
                          <a:latin typeface="inherit"/>
                        </a:rPr>
                      </a:br>
                      <a:endParaRPr lang="en-US" sz="1000" dirty="0">
                        <a:solidFill>
                          <a:sysClr val="windowText" lastClr="000000"/>
                        </a:solidFill>
                        <a:effectLst/>
                        <a:latin typeface="inherit"/>
                      </a:endParaRPr>
                    </a:p>
                  </a:txBody>
                  <a:tcPr marL="47145" marR="31430" marT="31430" marB="31430" anchor="ctr">
                    <a:lnL w="9525" cap="flat" cmpd="sng" algn="ctr">
                      <a:solidFill>
                        <a:srgbClr val="535353"/>
                      </a:solidFill>
                      <a:prstDash val="solid"/>
                      <a:round/>
                      <a:headEnd type="none" w="med" len="med"/>
                      <a:tailEnd type="none" w="med" len="med"/>
                    </a:lnL>
                    <a:lnR w="9525" cap="flat" cmpd="sng" algn="ctr">
                      <a:solidFill>
                        <a:srgbClr val="535353"/>
                      </a:solidFill>
                      <a:prstDash val="solid"/>
                      <a:round/>
                      <a:headEnd type="none" w="med" len="med"/>
                      <a:tailEnd type="none" w="med" len="med"/>
                    </a:lnR>
                    <a:lnT w="9525" cap="flat" cmpd="sng" algn="ctr">
                      <a:solidFill>
                        <a:srgbClr val="535353"/>
                      </a:solidFill>
                      <a:prstDash val="solid"/>
                      <a:round/>
                      <a:headEnd type="none" w="med" len="med"/>
                      <a:tailEnd type="none" w="med" len="med"/>
                    </a:lnT>
                    <a:lnB w="9525" cap="flat" cmpd="sng" algn="ctr">
                      <a:solidFill>
                        <a:srgbClr val="535353"/>
                      </a:solidFill>
                      <a:prstDash val="solid"/>
                      <a:round/>
                      <a:headEnd type="none" w="med" len="med"/>
                      <a:tailEnd type="none" w="med" len="med"/>
                    </a:lnB>
                  </a:tcPr>
                </a:tc>
                <a:tc>
                  <a:txBody>
                    <a:bodyPr/>
                    <a:lstStyle/>
                    <a:p>
                      <a:r>
                        <a:rPr lang="en-US" sz="1000" dirty="0">
                          <a:solidFill>
                            <a:sysClr val="windowText" lastClr="000000"/>
                          </a:solidFill>
                          <a:effectLst/>
                          <a:latin typeface="inherit"/>
                        </a:rPr>
                        <a:t>July 15 (November decision)</a:t>
                      </a:r>
                    </a:p>
                    <a:p>
                      <a:r>
                        <a:rPr lang="en-US" sz="1000" dirty="0">
                          <a:solidFill>
                            <a:sysClr val="windowText" lastClr="000000"/>
                          </a:solidFill>
                          <a:effectLst/>
                          <a:latin typeface="inherit"/>
                        </a:rPr>
                        <a:t>November 15 (May decision)</a:t>
                      </a:r>
                      <a:br>
                        <a:rPr lang="en-US" sz="1000" dirty="0">
                          <a:solidFill>
                            <a:sysClr val="windowText" lastClr="000000"/>
                          </a:solidFill>
                          <a:effectLst/>
                          <a:latin typeface="inherit"/>
                        </a:rPr>
                      </a:br>
                      <a:endParaRPr lang="en-US" sz="1000" dirty="0">
                        <a:solidFill>
                          <a:sysClr val="windowText" lastClr="000000"/>
                        </a:solidFill>
                        <a:effectLst/>
                        <a:latin typeface="inherit"/>
                      </a:endParaRPr>
                    </a:p>
                  </a:txBody>
                  <a:tcPr marL="47145" marR="31430" marT="31430" marB="31430" anchor="ctr">
                    <a:lnL w="9525" cap="flat" cmpd="sng" algn="ctr">
                      <a:solidFill>
                        <a:srgbClr val="535353"/>
                      </a:solidFill>
                      <a:prstDash val="solid"/>
                      <a:round/>
                      <a:headEnd type="none" w="med" len="med"/>
                      <a:tailEnd type="none" w="med" len="med"/>
                    </a:lnL>
                    <a:lnR w="9525" cap="flat" cmpd="sng" algn="ctr">
                      <a:solidFill>
                        <a:srgbClr val="535353"/>
                      </a:solidFill>
                      <a:prstDash val="solid"/>
                      <a:round/>
                      <a:headEnd type="none" w="med" len="med"/>
                      <a:tailEnd type="none" w="med" len="med"/>
                    </a:lnR>
                    <a:lnT w="9525" cap="flat" cmpd="sng" algn="ctr">
                      <a:solidFill>
                        <a:srgbClr val="535353"/>
                      </a:solidFill>
                      <a:prstDash val="solid"/>
                      <a:round/>
                      <a:headEnd type="none" w="med" len="med"/>
                      <a:tailEnd type="none" w="med" len="med"/>
                    </a:lnT>
                    <a:lnB w="9525" cap="flat" cmpd="sng" algn="ctr">
                      <a:solidFill>
                        <a:srgbClr val="535353"/>
                      </a:solidFill>
                      <a:prstDash val="solid"/>
                      <a:round/>
                      <a:headEnd type="none" w="med" len="med"/>
                      <a:tailEnd type="none" w="med" len="med"/>
                    </a:lnB>
                  </a:tcPr>
                </a:tc>
                <a:extLst>
                  <a:ext uri="{0D108BD9-81ED-4DB2-BD59-A6C34878D82A}">
                    <a16:rowId xmlns:a16="http://schemas.microsoft.com/office/drawing/2014/main" val="10003"/>
                  </a:ext>
                </a:extLst>
              </a:tr>
              <a:tr h="531713">
                <a:tc>
                  <a:txBody>
                    <a:bodyPr/>
                    <a:lstStyle/>
                    <a:p>
                      <a:r>
                        <a:rPr lang="en-US" sz="1000">
                          <a:solidFill>
                            <a:sysClr val="windowText" lastClr="000000"/>
                          </a:solidFill>
                          <a:effectLst/>
                          <a:latin typeface="inherit"/>
                        </a:rPr>
                        <a:t>SUNY Distinguished Teaching Professor</a:t>
                      </a:r>
                      <a:br>
                        <a:rPr lang="en-US" sz="1000">
                          <a:solidFill>
                            <a:sysClr val="windowText" lastClr="000000"/>
                          </a:solidFill>
                          <a:effectLst/>
                          <a:latin typeface="inherit"/>
                        </a:rPr>
                      </a:br>
                      <a:endParaRPr lang="en-US" sz="1000">
                        <a:solidFill>
                          <a:sysClr val="windowText" lastClr="000000"/>
                        </a:solidFill>
                        <a:effectLst/>
                        <a:latin typeface="inherit"/>
                      </a:endParaRPr>
                    </a:p>
                  </a:txBody>
                  <a:tcPr marL="47145" marR="31430" marT="31430" marB="31430" anchor="ctr">
                    <a:lnL w="9525" cap="flat" cmpd="sng" algn="ctr">
                      <a:solidFill>
                        <a:srgbClr val="535353"/>
                      </a:solidFill>
                      <a:prstDash val="solid"/>
                      <a:round/>
                      <a:headEnd type="none" w="med" len="med"/>
                      <a:tailEnd type="none" w="med" len="med"/>
                    </a:lnL>
                    <a:lnR w="9525" cap="flat" cmpd="sng" algn="ctr">
                      <a:solidFill>
                        <a:srgbClr val="535353"/>
                      </a:solidFill>
                      <a:prstDash val="solid"/>
                      <a:round/>
                      <a:headEnd type="none" w="med" len="med"/>
                      <a:tailEnd type="none" w="med" len="med"/>
                    </a:lnR>
                    <a:lnT w="9525" cap="flat" cmpd="sng" algn="ctr">
                      <a:solidFill>
                        <a:srgbClr val="535353"/>
                      </a:solidFill>
                      <a:prstDash val="solid"/>
                      <a:round/>
                      <a:headEnd type="none" w="med" len="med"/>
                      <a:tailEnd type="none" w="med" len="med"/>
                    </a:lnT>
                    <a:lnB w="9525" cap="flat" cmpd="sng" algn="ctr">
                      <a:solidFill>
                        <a:srgbClr val="535353"/>
                      </a:solidFill>
                      <a:prstDash val="solid"/>
                      <a:round/>
                      <a:headEnd type="none" w="med" len="med"/>
                      <a:tailEnd type="none" w="med" len="med"/>
                    </a:lnB>
                  </a:tcPr>
                </a:tc>
                <a:tc>
                  <a:txBody>
                    <a:bodyPr/>
                    <a:lstStyle/>
                    <a:p>
                      <a:r>
                        <a:rPr lang="en-US" sz="1000" dirty="0">
                          <a:solidFill>
                            <a:sysClr val="windowText" lastClr="000000"/>
                          </a:solidFill>
                          <a:effectLst/>
                          <a:latin typeface="inherit"/>
                        </a:rPr>
                        <a:t>July 15 (November decision)</a:t>
                      </a:r>
                    </a:p>
                    <a:p>
                      <a:r>
                        <a:rPr lang="en-US" sz="1000" dirty="0">
                          <a:solidFill>
                            <a:sysClr val="windowText" lastClr="000000"/>
                          </a:solidFill>
                          <a:effectLst/>
                          <a:latin typeface="inherit"/>
                        </a:rPr>
                        <a:t>November 15 (May decision)</a:t>
                      </a:r>
                    </a:p>
                  </a:txBody>
                  <a:tcPr marL="47145" marR="31430" marT="31430" marB="31430" anchor="ctr">
                    <a:lnL w="9525" cap="flat" cmpd="sng" algn="ctr">
                      <a:solidFill>
                        <a:srgbClr val="535353"/>
                      </a:solidFill>
                      <a:prstDash val="solid"/>
                      <a:round/>
                      <a:headEnd type="none" w="med" len="med"/>
                      <a:tailEnd type="none" w="med" len="med"/>
                    </a:lnL>
                    <a:lnR w="9525" cap="flat" cmpd="sng" algn="ctr">
                      <a:solidFill>
                        <a:srgbClr val="535353"/>
                      </a:solidFill>
                      <a:prstDash val="solid"/>
                      <a:round/>
                      <a:headEnd type="none" w="med" len="med"/>
                      <a:tailEnd type="none" w="med" len="med"/>
                    </a:lnR>
                    <a:lnT w="9525" cap="flat" cmpd="sng" algn="ctr">
                      <a:solidFill>
                        <a:srgbClr val="535353"/>
                      </a:solidFill>
                      <a:prstDash val="solid"/>
                      <a:round/>
                      <a:headEnd type="none" w="med" len="med"/>
                      <a:tailEnd type="none" w="med" len="med"/>
                    </a:lnT>
                    <a:lnB w="9525" cap="flat" cmpd="sng" algn="ctr">
                      <a:solidFill>
                        <a:srgbClr val="535353"/>
                      </a:solidFill>
                      <a:prstDash val="solid"/>
                      <a:round/>
                      <a:headEnd type="none" w="med" len="med"/>
                      <a:tailEnd type="none" w="med" len="med"/>
                    </a:lnB>
                  </a:tcPr>
                </a:tc>
                <a:extLst>
                  <a:ext uri="{0D108BD9-81ED-4DB2-BD59-A6C34878D82A}">
                    <a16:rowId xmlns:a16="http://schemas.microsoft.com/office/drawing/2014/main" val="10004"/>
                  </a:ext>
                </a:extLst>
              </a:tr>
              <a:tr h="379255">
                <a:tc>
                  <a:txBody>
                    <a:bodyPr/>
                    <a:lstStyle/>
                    <a:p>
                      <a:r>
                        <a:rPr lang="en-US" sz="1000">
                          <a:solidFill>
                            <a:sysClr val="windowText" lastClr="000000"/>
                          </a:solidFill>
                          <a:effectLst/>
                          <a:latin typeface="inherit"/>
                        </a:rPr>
                        <a:t>SUNY Chancellor’s Award for Excellence in Faculty Service</a:t>
                      </a:r>
                    </a:p>
                  </a:txBody>
                  <a:tcPr marL="47145" marR="31430" marT="31430" marB="31430" anchor="ctr">
                    <a:lnL w="9525" cap="flat" cmpd="sng" algn="ctr">
                      <a:solidFill>
                        <a:srgbClr val="535353"/>
                      </a:solidFill>
                      <a:prstDash val="solid"/>
                      <a:round/>
                      <a:headEnd type="none" w="med" len="med"/>
                      <a:tailEnd type="none" w="med" len="med"/>
                    </a:lnL>
                    <a:lnR w="9525" cap="flat" cmpd="sng" algn="ctr">
                      <a:solidFill>
                        <a:srgbClr val="535353"/>
                      </a:solidFill>
                      <a:prstDash val="solid"/>
                      <a:round/>
                      <a:headEnd type="none" w="med" len="med"/>
                      <a:tailEnd type="none" w="med" len="med"/>
                    </a:lnR>
                    <a:lnT w="9525" cap="flat" cmpd="sng" algn="ctr">
                      <a:solidFill>
                        <a:srgbClr val="535353"/>
                      </a:solidFill>
                      <a:prstDash val="solid"/>
                      <a:round/>
                      <a:headEnd type="none" w="med" len="med"/>
                      <a:tailEnd type="none" w="med" len="med"/>
                    </a:lnT>
                    <a:lnB w="9525" cap="flat" cmpd="sng" algn="ctr">
                      <a:solidFill>
                        <a:srgbClr val="535353"/>
                      </a:solidFill>
                      <a:prstDash val="solid"/>
                      <a:round/>
                      <a:headEnd type="none" w="med" len="med"/>
                      <a:tailEnd type="none" w="med" len="med"/>
                    </a:lnB>
                  </a:tcPr>
                </a:tc>
                <a:tc>
                  <a:txBody>
                    <a:bodyPr/>
                    <a:lstStyle/>
                    <a:p>
                      <a:r>
                        <a:rPr lang="en-US" sz="1000" dirty="0">
                          <a:solidFill>
                            <a:sysClr val="windowText" lastClr="000000"/>
                          </a:solidFill>
                          <a:effectLst/>
                          <a:latin typeface="inherit"/>
                        </a:rPr>
                        <a:t>November 15</a:t>
                      </a:r>
                    </a:p>
                  </a:txBody>
                  <a:tcPr marL="47145" marR="31430" marT="31430" marB="31430" anchor="ctr">
                    <a:lnL w="9525" cap="flat" cmpd="sng" algn="ctr">
                      <a:solidFill>
                        <a:srgbClr val="535353"/>
                      </a:solidFill>
                      <a:prstDash val="solid"/>
                      <a:round/>
                      <a:headEnd type="none" w="med" len="med"/>
                      <a:tailEnd type="none" w="med" len="med"/>
                    </a:lnL>
                    <a:lnR w="9525" cap="flat" cmpd="sng" algn="ctr">
                      <a:solidFill>
                        <a:srgbClr val="535353"/>
                      </a:solidFill>
                      <a:prstDash val="solid"/>
                      <a:round/>
                      <a:headEnd type="none" w="med" len="med"/>
                      <a:tailEnd type="none" w="med" len="med"/>
                    </a:lnR>
                    <a:lnT w="9525" cap="flat" cmpd="sng" algn="ctr">
                      <a:solidFill>
                        <a:srgbClr val="535353"/>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31713">
                <a:tc>
                  <a:txBody>
                    <a:bodyPr/>
                    <a:lstStyle/>
                    <a:p>
                      <a:r>
                        <a:rPr lang="en-US" sz="1000">
                          <a:solidFill>
                            <a:sysClr val="windowText" lastClr="000000"/>
                          </a:solidFill>
                          <a:effectLst/>
                          <a:latin typeface="inherit"/>
                        </a:rPr>
                        <a:t>SUNY Chancellor's Award for Excellence in Scholarship &amp; Creative Activities</a:t>
                      </a:r>
                    </a:p>
                  </a:txBody>
                  <a:tcPr marL="47145" marR="31430" marT="31430" marB="31430" anchor="ctr">
                    <a:lnL w="9525" cap="flat" cmpd="sng" algn="ctr">
                      <a:solidFill>
                        <a:srgbClr val="535353"/>
                      </a:solidFill>
                      <a:prstDash val="solid"/>
                      <a:round/>
                      <a:headEnd type="none" w="med" len="med"/>
                      <a:tailEnd type="none" w="med" len="med"/>
                    </a:lnL>
                    <a:lnR w="9525" cap="flat" cmpd="sng" algn="ctr">
                      <a:solidFill>
                        <a:srgbClr val="535353"/>
                      </a:solidFill>
                      <a:prstDash val="solid"/>
                      <a:round/>
                      <a:headEnd type="none" w="med" len="med"/>
                      <a:tailEnd type="none" w="med" len="med"/>
                    </a:lnR>
                    <a:lnT w="9525" cap="flat" cmpd="sng" algn="ctr">
                      <a:solidFill>
                        <a:srgbClr val="535353"/>
                      </a:solidFill>
                      <a:prstDash val="solid"/>
                      <a:round/>
                      <a:headEnd type="none" w="med" len="med"/>
                      <a:tailEnd type="none" w="med" len="med"/>
                    </a:lnT>
                    <a:lnB w="9525" cap="flat" cmpd="sng" algn="ctr">
                      <a:solidFill>
                        <a:srgbClr val="535353"/>
                      </a:solidFill>
                      <a:prstDash val="solid"/>
                      <a:round/>
                      <a:headEnd type="none" w="med" len="med"/>
                      <a:tailEnd type="none" w="med" len="med"/>
                    </a:lnB>
                  </a:tcPr>
                </a:tc>
                <a:tc>
                  <a:txBody>
                    <a:bodyPr/>
                    <a:lstStyle/>
                    <a:p>
                      <a:r>
                        <a:rPr lang="en-US" sz="1000">
                          <a:solidFill>
                            <a:sysClr val="windowText" lastClr="000000"/>
                          </a:solidFill>
                          <a:effectLst/>
                          <a:latin typeface="inherit"/>
                        </a:rPr>
                        <a:t>November 15</a:t>
                      </a:r>
                    </a:p>
                  </a:txBody>
                  <a:tcPr marL="47145" marR="31430" marT="31430" marB="31430" anchor="ctr">
                    <a:lnL w="9525" cap="flat" cmpd="sng" algn="ctr">
                      <a:solidFill>
                        <a:srgbClr val="535353"/>
                      </a:solidFill>
                      <a:prstDash val="solid"/>
                      <a:round/>
                      <a:headEnd type="none" w="med" len="med"/>
                      <a:tailEnd type="none" w="med" len="med"/>
                    </a:lnL>
                    <a:lnR w="9525" cap="flat" cmpd="sng" algn="ctr">
                      <a:solidFill>
                        <a:srgbClr val="535353"/>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535353"/>
                      </a:solidFill>
                      <a:prstDash val="solid"/>
                      <a:round/>
                      <a:headEnd type="none" w="med" len="med"/>
                      <a:tailEnd type="none" w="med" len="med"/>
                    </a:lnB>
                  </a:tcPr>
                </a:tc>
                <a:extLst>
                  <a:ext uri="{0D108BD9-81ED-4DB2-BD59-A6C34878D82A}">
                    <a16:rowId xmlns:a16="http://schemas.microsoft.com/office/drawing/2014/main" val="10006"/>
                  </a:ext>
                </a:extLst>
              </a:tr>
              <a:tr h="376089">
                <a:tc>
                  <a:txBody>
                    <a:bodyPr/>
                    <a:lstStyle/>
                    <a:p>
                      <a:r>
                        <a:rPr lang="en-US" sz="1000">
                          <a:solidFill>
                            <a:sysClr val="windowText" lastClr="000000"/>
                          </a:solidFill>
                          <a:effectLst/>
                          <a:latin typeface="inherit"/>
                        </a:rPr>
                        <a:t>SUNY Chancellor's Award for Excellence in Teaching</a:t>
                      </a:r>
                    </a:p>
                  </a:txBody>
                  <a:tcPr marL="47145" marR="31430" marT="31430" marB="31430" anchor="ctr">
                    <a:lnL w="9525" cap="flat" cmpd="sng" algn="ctr">
                      <a:solidFill>
                        <a:srgbClr val="535353"/>
                      </a:solidFill>
                      <a:prstDash val="solid"/>
                      <a:round/>
                      <a:headEnd type="none" w="med" len="med"/>
                      <a:tailEnd type="none" w="med" len="med"/>
                    </a:lnL>
                    <a:lnR w="9525" cap="flat" cmpd="sng" algn="ctr">
                      <a:solidFill>
                        <a:srgbClr val="535353"/>
                      </a:solidFill>
                      <a:prstDash val="solid"/>
                      <a:round/>
                      <a:headEnd type="none" w="med" len="med"/>
                      <a:tailEnd type="none" w="med" len="med"/>
                    </a:lnR>
                    <a:lnT w="9525" cap="flat" cmpd="sng" algn="ctr">
                      <a:solidFill>
                        <a:srgbClr val="535353"/>
                      </a:solidFill>
                      <a:prstDash val="solid"/>
                      <a:round/>
                      <a:headEnd type="none" w="med" len="med"/>
                      <a:tailEnd type="none" w="med" len="med"/>
                    </a:lnT>
                    <a:lnB w="9525" cap="flat" cmpd="sng" algn="ctr">
                      <a:solidFill>
                        <a:srgbClr val="535353"/>
                      </a:solidFill>
                      <a:prstDash val="solid"/>
                      <a:round/>
                      <a:headEnd type="none" w="med" len="med"/>
                      <a:tailEnd type="none" w="med" len="med"/>
                    </a:lnB>
                  </a:tcPr>
                </a:tc>
                <a:tc>
                  <a:txBody>
                    <a:bodyPr/>
                    <a:lstStyle/>
                    <a:p>
                      <a:r>
                        <a:rPr lang="en-US" sz="1000" dirty="0">
                          <a:solidFill>
                            <a:sysClr val="windowText" lastClr="000000"/>
                          </a:solidFill>
                          <a:effectLst/>
                          <a:latin typeface="inherit"/>
                        </a:rPr>
                        <a:t>November 15</a:t>
                      </a:r>
                    </a:p>
                  </a:txBody>
                  <a:tcPr marL="47145" marR="31430" marT="31430" marB="31430" anchor="ctr">
                    <a:lnL w="9525" cap="flat" cmpd="sng" algn="ctr">
                      <a:solidFill>
                        <a:srgbClr val="535353"/>
                      </a:solidFill>
                      <a:prstDash val="solid"/>
                      <a:round/>
                      <a:headEnd type="none" w="med" len="med"/>
                      <a:tailEnd type="none" w="med" len="med"/>
                    </a:lnL>
                    <a:lnR w="9525" cap="flat" cmpd="sng" algn="ctr">
                      <a:solidFill>
                        <a:srgbClr val="535353"/>
                      </a:solidFill>
                      <a:prstDash val="solid"/>
                      <a:round/>
                      <a:headEnd type="none" w="med" len="med"/>
                      <a:tailEnd type="none" w="med" len="med"/>
                    </a:lnR>
                    <a:lnT w="9525" cap="flat" cmpd="sng" algn="ctr">
                      <a:solidFill>
                        <a:srgbClr val="535353"/>
                      </a:solidFill>
                      <a:prstDash val="solid"/>
                      <a:round/>
                      <a:headEnd type="none" w="med" len="med"/>
                      <a:tailEnd type="none" w="med" len="med"/>
                    </a:lnT>
                    <a:lnB w="9525" cap="flat" cmpd="sng" algn="ctr">
                      <a:solidFill>
                        <a:srgbClr val="535353"/>
                      </a:solidFill>
                      <a:prstDash val="solid"/>
                      <a:round/>
                      <a:headEnd type="none" w="med" len="med"/>
                      <a:tailEnd type="none" w="med" len="med"/>
                    </a:lnB>
                  </a:tcPr>
                </a:tc>
                <a:extLst>
                  <a:ext uri="{0D108BD9-81ED-4DB2-BD59-A6C34878D82A}">
                    <a16:rowId xmlns:a16="http://schemas.microsoft.com/office/drawing/2014/main" val="10007"/>
                  </a:ext>
                </a:extLst>
              </a:tr>
              <a:tr h="379255">
                <a:tc>
                  <a:txBody>
                    <a:bodyPr/>
                    <a:lstStyle/>
                    <a:p>
                      <a:r>
                        <a:rPr lang="en-US" sz="1000">
                          <a:solidFill>
                            <a:sysClr val="windowText" lastClr="000000"/>
                          </a:solidFill>
                          <a:effectLst/>
                          <a:latin typeface="inherit"/>
                        </a:rPr>
                        <a:t>SUNY Chancellor's Award for Excellence in Adjunct Teaching</a:t>
                      </a:r>
                    </a:p>
                  </a:txBody>
                  <a:tcPr marL="47145" marR="31430" marT="31430" marB="31430" anchor="ctr">
                    <a:lnL w="9525" cap="flat" cmpd="sng" algn="ctr">
                      <a:solidFill>
                        <a:srgbClr val="535353"/>
                      </a:solidFill>
                      <a:prstDash val="solid"/>
                      <a:round/>
                      <a:headEnd type="none" w="med" len="med"/>
                      <a:tailEnd type="none" w="med" len="med"/>
                    </a:lnL>
                    <a:lnR w="9525" cap="flat" cmpd="sng" algn="ctr">
                      <a:solidFill>
                        <a:srgbClr val="535353"/>
                      </a:solidFill>
                      <a:prstDash val="solid"/>
                      <a:round/>
                      <a:headEnd type="none" w="med" len="med"/>
                      <a:tailEnd type="none" w="med" len="med"/>
                    </a:lnR>
                    <a:lnT w="9525" cap="flat" cmpd="sng" algn="ctr">
                      <a:solidFill>
                        <a:srgbClr val="535353"/>
                      </a:solidFill>
                      <a:prstDash val="solid"/>
                      <a:round/>
                      <a:headEnd type="none" w="med" len="med"/>
                      <a:tailEnd type="none" w="med" len="med"/>
                    </a:lnT>
                    <a:lnB w="9525" cap="flat" cmpd="sng" algn="ctr">
                      <a:solidFill>
                        <a:srgbClr val="535353"/>
                      </a:solidFill>
                      <a:prstDash val="solid"/>
                      <a:round/>
                      <a:headEnd type="none" w="med" len="med"/>
                      <a:tailEnd type="none" w="med" len="med"/>
                    </a:lnB>
                  </a:tcPr>
                </a:tc>
                <a:tc>
                  <a:txBody>
                    <a:bodyPr/>
                    <a:lstStyle/>
                    <a:p>
                      <a:r>
                        <a:rPr lang="en-US" sz="1000">
                          <a:solidFill>
                            <a:sysClr val="windowText" lastClr="000000"/>
                          </a:solidFill>
                          <a:effectLst/>
                          <a:latin typeface="inherit"/>
                        </a:rPr>
                        <a:t>September 15</a:t>
                      </a:r>
                    </a:p>
                  </a:txBody>
                  <a:tcPr marL="47145" marR="31430" marT="31430" marB="31430" anchor="ctr">
                    <a:lnL w="9525" cap="flat" cmpd="sng" algn="ctr">
                      <a:solidFill>
                        <a:srgbClr val="535353"/>
                      </a:solidFill>
                      <a:prstDash val="solid"/>
                      <a:round/>
                      <a:headEnd type="none" w="med" len="med"/>
                      <a:tailEnd type="none" w="med" len="med"/>
                    </a:lnL>
                    <a:lnR w="9525" cap="flat" cmpd="sng" algn="ctr">
                      <a:solidFill>
                        <a:srgbClr val="535353"/>
                      </a:solidFill>
                      <a:prstDash val="solid"/>
                      <a:round/>
                      <a:headEnd type="none" w="med" len="med"/>
                      <a:tailEnd type="none" w="med" len="med"/>
                    </a:lnR>
                    <a:lnT w="9525" cap="flat" cmpd="sng" algn="ctr">
                      <a:solidFill>
                        <a:srgbClr val="535353"/>
                      </a:solidFill>
                      <a:prstDash val="solid"/>
                      <a:round/>
                      <a:headEnd type="none" w="med" len="med"/>
                      <a:tailEnd type="none" w="med" len="med"/>
                    </a:lnT>
                    <a:lnB w="9525" cap="flat" cmpd="sng" algn="ctr">
                      <a:solidFill>
                        <a:srgbClr val="535353"/>
                      </a:solidFill>
                      <a:prstDash val="solid"/>
                      <a:round/>
                      <a:headEnd type="none" w="med" len="med"/>
                      <a:tailEnd type="none" w="med" len="med"/>
                    </a:lnB>
                  </a:tcPr>
                </a:tc>
                <a:extLst>
                  <a:ext uri="{0D108BD9-81ED-4DB2-BD59-A6C34878D82A}">
                    <a16:rowId xmlns:a16="http://schemas.microsoft.com/office/drawing/2014/main" val="10008"/>
                  </a:ext>
                </a:extLst>
              </a:tr>
              <a:tr h="222048">
                <a:tc>
                  <a:txBody>
                    <a:bodyPr/>
                    <a:lstStyle/>
                    <a:p>
                      <a:r>
                        <a:rPr lang="en-US" sz="1000">
                          <a:solidFill>
                            <a:sysClr val="windowText" lastClr="000000"/>
                          </a:solidFill>
                          <a:effectLst/>
                          <a:latin typeface="inherit"/>
                        </a:rPr>
                        <a:t>UB Distinguished Professor</a:t>
                      </a:r>
                    </a:p>
                  </a:txBody>
                  <a:tcPr marL="47145" marR="31430" marT="31430" marB="31430" anchor="ctr">
                    <a:lnL w="9525" cap="flat" cmpd="sng" algn="ctr">
                      <a:solidFill>
                        <a:srgbClr val="535353"/>
                      </a:solidFill>
                      <a:prstDash val="solid"/>
                      <a:round/>
                      <a:headEnd type="none" w="med" len="med"/>
                      <a:tailEnd type="none" w="med" len="med"/>
                    </a:lnL>
                    <a:lnR w="9525" cap="flat" cmpd="sng" algn="ctr">
                      <a:solidFill>
                        <a:srgbClr val="535353"/>
                      </a:solidFill>
                      <a:prstDash val="solid"/>
                      <a:round/>
                      <a:headEnd type="none" w="med" len="med"/>
                      <a:tailEnd type="none" w="med" len="med"/>
                    </a:lnR>
                    <a:lnT w="9525" cap="flat" cmpd="sng" algn="ctr">
                      <a:solidFill>
                        <a:srgbClr val="535353"/>
                      </a:solidFill>
                      <a:prstDash val="solid"/>
                      <a:round/>
                      <a:headEnd type="none" w="med" len="med"/>
                      <a:tailEnd type="none" w="med" len="med"/>
                    </a:lnT>
                    <a:lnB w="9525" cap="flat" cmpd="sng" algn="ctr">
                      <a:solidFill>
                        <a:srgbClr val="535353"/>
                      </a:solidFill>
                      <a:prstDash val="solid"/>
                      <a:round/>
                      <a:headEnd type="none" w="med" len="med"/>
                      <a:tailEnd type="none" w="med" len="med"/>
                    </a:lnB>
                  </a:tcPr>
                </a:tc>
                <a:tc>
                  <a:txBody>
                    <a:bodyPr/>
                    <a:lstStyle/>
                    <a:p>
                      <a:r>
                        <a:rPr lang="en-US" sz="1000" dirty="0">
                          <a:solidFill>
                            <a:sysClr val="windowText" lastClr="000000"/>
                          </a:solidFill>
                          <a:effectLst/>
                          <a:latin typeface="inherit"/>
                        </a:rPr>
                        <a:t>March 1</a:t>
                      </a:r>
                    </a:p>
                  </a:txBody>
                  <a:tcPr marL="47145" marR="31430" marT="31430" marB="31430" anchor="ctr">
                    <a:lnL w="9525" cap="flat" cmpd="sng" algn="ctr">
                      <a:solidFill>
                        <a:srgbClr val="535353"/>
                      </a:solidFill>
                      <a:prstDash val="solid"/>
                      <a:round/>
                      <a:headEnd type="none" w="med" len="med"/>
                      <a:tailEnd type="none" w="med" len="med"/>
                    </a:lnL>
                    <a:lnR w="9525" cap="flat" cmpd="sng" algn="ctr">
                      <a:solidFill>
                        <a:srgbClr val="535353"/>
                      </a:solidFill>
                      <a:prstDash val="solid"/>
                      <a:round/>
                      <a:headEnd type="none" w="med" len="med"/>
                      <a:tailEnd type="none" w="med" len="med"/>
                    </a:lnR>
                    <a:lnT w="9525" cap="flat" cmpd="sng" algn="ctr">
                      <a:solidFill>
                        <a:srgbClr val="535353"/>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531713">
                <a:tc>
                  <a:txBody>
                    <a:bodyPr/>
                    <a:lstStyle/>
                    <a:p>
                      <a:r>
                        <a:rPr lang="en-US" sz="1000" dirty="0">
                          <a:solidFill>
                            <a:sysClr val="windowText" lastClr="000000"/>
                          </a:solidFill>
                          <a:effectLst/>
                          <a:latin typeface="inherit"/>
                        </a:rPr>
                        <a:t>UB Exceptional Scholar Award</a:t>
                      </a:r>
                      <a:br>
                        <a:rPr lang="en-US" sz="1000" dirty="0">
                          <a:solidFill>
                            <a:sysClr val="windowText" lastClr="000000"/>
                          </a:solidFill>
                          <a:effectLst/>
                          <a:latin typeface="inherit"/>
                        </a:rPr>
                      </a:br>
                      <a:r>
                        <a:rPr lang="en-US" sz="1000" dirty="0">
                          <a:solidFill>
                            <a:sysClr val="windowText" lastClr="000000"/>
                          </a:solidFill>
                          <a:effectLst/>
                          <a:latin typeface="inherit"/>
                        </a:rPr>
                        <a:t>(Sustained Achievement/ Young Investigator)</a:t>
                      </a:r>
                    </a:p>
                  </a:txBody>
                  <a:tcPr marL="47145" marR="31430" marT="31430" marB="31430" anchor="ctr">
                    <a:lnL w="9525" cap="flat" cmpd="sng" algn="ctr">
                      <a:solidFill>
                        <a:srgbClr val="535353"/>
                      </a:solidFill>
                      <a:prstDash val="solid"/>
                      <a:round/>
                      <a:headEnd type="none" w="med" len="med"/>
                      <a:tailEnd type="none" w="med" len="med"/>
                    </a:lnL>
                    <a:lnR w="9525" cap="flat" cmpd="sng" algn="ctr">
                      <a:solidFill>
                        <a:srgbClr val="535353"/>
                      </a:solidFill>
                      <a:prstDash val="solid"/>
                      <a:round/>
                      <a:headEnd type="none" w="med" len="med"/>
                      <a:tailEnd type="none" w="med" len="med"/>
                    </a:lnR>
                    <a:lnT w="9525" cap="flat" cmpd="sng" algn="ctr">
                      <a:solidFill>
                        <a:srgbClr val="535353"/>
                      </a:solidFill>
                      <a:prstDash val="solid"/>
                      <a:round/>
                      <a:headEnd type="none" w="med" len="med"/>
                      <a:tailEnd type="none" w="med" len="med"/>
                    </a:lnT>
                    <a:lnB w="9525" cap="flat" cmpd="sng" algn="ctr">
                      <a:solidFill>
                        <a:srgbClr val="535353"/>
                      </a:solidFill>
                      <a:prstDash val="solid"/>
                      <a:round/>
                      <a:headEnd type="none" w="med" len="med"/>
                      <a:tailEnd type="none" w="med" len="med"/>
                    </a:lnB>
                  </a:tcPr>
                </a:tc>
                <a:tc>
                  <a:txBody>
                    <a:bodyPr/>
                    <a:lstStyle/>
                    <a:p>
                      <a:r>
                        <a:rPr lang="en-US" sz="1000" dirty="0">
                          <a:solidFill>
                            <a:sysClr val="windowText" lastClr="000000"/>
                          </a:solidFill>
                          <a:effectLst/>
                          <a:latin typeface="inherit"/>
                        </a:rPr>
                        <a:t>March 15</a:t>
                      </a:r>
                    </a:p>
                  </a:txBody>
                  <a:tcPr marL="47145" marR="31430" marT="31430" marB="31430" anchor="ctr">
                    <a:lnL w="9525" cap="flat" cmpd="sng" algn="ctr">
                      <a:solidFill>
                        <a:srgbClr val="535353"/>
                      </a:solidFill>
                      <a:prstDash val="solid"/>
                      <a:round/>
                      <a:headEnd type="none" w="med" len="med"/>
                      <a:tailEnd type="none" w="med" len="med"/>
                    </a:lnL>
                    <a:lnR w="9525" cap="flat" cmpd="sng" algn="ctr">
                      <a:solidFill>
                        <a:srgbClr val="535353"/>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535353"/>
                      </a:solidFill>
                      <a:prstDash val="solid"/>
                      <a:round/>
                      <a:headEnd type="none" w="med" len="med"/>
                      <a:tailEnd type="none" w="med" len="med"/>
                    </a:lnB>
                  </a:tcPr>
                </a:tc>
                <a:extLst>
                  <a:ext uri="{0D108BD9-81ED-4DB2-BD59-A6C34878D82A}">
                    <a16:rowId xmlns:a16="http://schemas.microsoft.com/office/drawing/2014/main" val="10010"/>
                  </a:ext>
                </a:extLst>
              </a:tr>
              <a:tr h="222048">
                <a:tc>
                  <a:txBody>
                    <a:bodyPr/>
                    <a:lstStyle/>
                    <a:p>
                      <a:r>
                        <a:rPr lang="en-US" sz="1000">
                          <a:solidFill>
                            <a:sysClr val="windowText" lastClr="000000"/>
                          </a:solidFill>
                          <a:effectLst/>
                          <a:latin typeface="inherit"/>
                        </a:rPr>
                        <a:t>UB Teaching Innovation Award</a:t>
                      </a:r>
                    </a:p>
                  </a:txBody>
                  <a:tcPr marL="47145" marR="31430" marT="31430" marB="31430" anchor="ctr">
                    <a:lnL w="9525" cap="flat" cmpd="sng" algn="ctr">
                      <a:solidFill>
                        <a:srgbClr val="535353"/>
                      </a:solidFill>
                      <a:prstDash val="solid"/>
                      <a:round/>
                      <a:headEnd type="none" w="med" len="med"/>
                      <a:tailEnd type="none" w="med" len="med"/>
                    </a:lnL>
                    <a:lnR w="9525" cap="flat" cmpd="sng" algn="ctr">
                      <a:solidFill>
                        <a:srgbClr val="535353"/>
                      </a:solidFill>
                      <a:prstDash val="solid"/>
                      <a:round/>
                      <a:headEnd type="none" w="med" len="med"/>
                      <a:tailEnd type="none" w="med" len="med"/>
                    </a:lnR>
                    <a:lnT w="9525" cap="flat" cmpd="sng" algn="ctr">
                      <a:solidFill>
                        <a:srgbClr val="535353"/>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r>
                        <a:rPr lang="en-US" sz="1000" dirty="0">
                          <a:solidFill>
                            <a:sysClr val="windowText" lastClr="000000"/>
                          </a:solidFill>
                          <a:effectLst/>
                          <a:latin typeface="inherit"/>
                        </a:rPr>
                        <a:t>March 15</a:t>
                      </a:r>
                    </a:p>
                  </a:txBody>
                  <a:tcPr marL="47145" marR="31430" marT="31430" marB="31430" anchor="ctr">
                    <a:lnL w="9525" cap="flat" cmpd="sng" algn="ctr">
                      <a:solidFill>
                        <a:srgbClr val="535353"/>
                      </a:solidFill>
                      <a:prstDash val="solid"/>
                      <a:round/>
                      <a:headEnd type="none" w="med" len="med"/>
                      <a:tailEnd type="none" w="med" len="med"/>
                    </a:lnL>
                    <a:lnR w="9525" cap="flat" cmpd="sng" algn="ctr">
                      <a:solidFill>
                        <a:srgbClr val="535353"/>
                      </a:solidFill>
                      <a:prstDash val="solid"/>
                      <a:round/>
                      <a:headEnd type="none" w="med" len="med"/>
                      <a:tailEnd type="none" w="med" len="med"/>
                    </a:lnR>
                    <a:lnT w="9525" cap="flat" cmpd="sng" algn="ctr">
                      <a:solidFill>
                        <a:srgbClr val="535353"/>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5" name="TextBox 4"/>
          <p:cNvSpPr txBox="1"/>
          <p:nvPr/>
        </p:nvSpPr>
        <p:spPr>
          <a:xfrm>
            <a:off x="762000" y="6324600"/>
            <a:ext cx="8229600" cy="430887"/>
          </a:xfrm>
          <a:prstGeom prst="rect">
            <a:avLst/>
          </a:prstGeom>
          <a:noFill/>
        </p:spPr>
        <p:txBody>
          <a:bodyPr wrap="square" rtlCol="0">
            <a:spAutoFit/>
          </a:bodyPr>
          <a:lstStyle/>
          <a:p>
            <a:r>
              <a:rPr lang="en-US" sz="1100" i="1" dirty="0">
                <a:solidFill>
                  <a:srgbClr val="0070C0"/>
                </a:solidFill>
              </a:rPr>
              <a:t>Candidates will be considered twice a year at sessions of the SUNY Board of Trustees meetings in March and September. Announcements occur in May and November.</a:t>
            </a:r>
          </a:p>
        </p:txBody>
      </p:sp>
    </p:spTree>
    <p:extLst>
      <p:ext uri="{BB962C8B-B14F-4D97-AF65-F5344CB8AC3E}">
        <p14:creationId xmlns:p14="http://schemas.microsoft.com/office/powerpoint/2010/main" val="4028725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Awards</a:t>
            </a:r>
          </a:p>
        </p:txBody>
      </p:sp>
      <p:sp>
        <p:nvSpPr>
          <p:cNvPr id="3" name="Content Placeholder 2"/>
          <p:cNvSpPr>
            <a:spLocks noGrp="1"/>
          </p:cNvSpPr>
          <p:nvPr>
            <p:ph idx="1"/>
          </p:nvPr>
        </p:nvSpPr>
        <p:spPr>
          <a:xfrm>
            <a:off x="578651" y="1676400"/>
            <a:ext cx="7727149" cy="3815327"/>
          </a:xfrm>
        </p:spPr>
        <p:txBody>
          <a:bodyPr>
            <a:normAutofit/>
          </a:bodyPr>
          <a:lstStyle/>
          <a:p>
            <a:pPr marL="339725" indent="-339725"/>
            <a:r>
              <a:rPr lang="en-US" sz="2800" dirty="0"/>
              <a:t>NRC </a:t>
            </a:r>
            <a:r>
              <a:rPr lang="en-US" sz="2800" dirty="0" smtClean="0"/>
              <a:t>Awards</a:t>
            </a:r>
          </a:p>
          <a:p>
            <a:pPr marL="642938" indent="-642938"/>
            <a:endParaRPr lang="en-US" sz="2800" dirty="0"/>
          </a:p>
          <a:p>
            <a:pPr marL="914400" lvl="2" indent="-339725">
              <a:buFont typeface="Wingdings" panose="05000000000000000000" pitchFamily="2" charset="2"/>
              <a:buChar char="Ø"/>
            </a:pPr>
            <a:r>
              <a:rPr lang="en-US" sz="2600" dirty="0"/>
              <a:t>1300 awards and honors</a:t>
            </a:r>
          </a:p>
          <a:p>
            <a:pPr marL="1652588" lvl="3" indent="-393700">
              <a:buFont typeface="Wingdings" panose="05000000000000000000" pitchFamily="2" charset="2"/>
              <a:buChar char="§"/>
            </a:pPr>
            <a:r>
              <a:rPr lang="en-US" sz="2200" dirty="0"/>
              <a:t>Arts and humanities</a:t>
            </a:r>
          </a:p>
          <a:p>
            <a:pPr marL="1652588" lvl="3" indent="-393700">
              <a:buFont typeface="Wingdings" panose="05000000000000000000" pitchFamily="2" charset="2"/>
              <a:buChar char="§"/>
            </a:pPr>
            <a:r>
              <a:rPr lang="en-US" sz="2200" dirty="0"/>
              <a:t>Social sciences</a:t>
            </a:r>
          </a:p>
          <a:p>
            <a:pPr marL="1652588" lvl="3" indent="-393700">
              <a:buFont typeface="Wingdings" panose="05000000000000000000" pitchFamily="2" charset="2"/>
              <a:buChar char="§"/>
            </a:pPr>
            <a:r>
              <a:rPr lang="en-US" sz="2200" dirty="0"/>
              <a:t>Physical sciences and </a:t>
            </a:r>
            <a:r>
              <a:rPr lang="en-US" sz="2200" dirty="0" smtClean="0"/>
              <a:t>engineering</a:t>
            </a:r>
            <a:endParaRPr lang="en-US" sz="2200" dirty="0"/>
          </a:p>
          <a:p>
            <a:pPr marL="1652588" lvl="3" indent="-393700">
              <a:buFont typeface="Wingdings" panose="05000000000000000000" pitchFamily="2" charset="2"/>
              <a:buChar char="§"/>
            </a:pPr>
            <a:r>
              <a:rPr lang="en-US" sz="2200" dirty="0" smtClean="0"/>
              <a:t>Life </a:t>
            </a:r>
            <a:r>
              <a:rPr lang="en-US" sz="2200" dirty="0"/>
              <a:t>sciences</a:t>
            </a:r>
          </a:p>
          <a:p>
            <a:pPr marL="642938" indent="-642938"/>
            <a:endParaRPr lang="en-US" sz="2800" dirty="0"/>
          </a:p>
        </p:txBody>
      </p:sp>
      <p:sp>
        <p:nvSpPr>
          <p:cNvPr id="6" name="TextBox 5"/>
          <p:cNvSpPr txBox="1"/>
          <p:nvPr/>
        </p:nvSpPr>
        <p:spPr>
          <a:xfrm>
            <a:off x="566928" y="6096000"/>
            <a:ext cx="9872472" cy="369332"/>
          </a:xfrm>
          <a:prstGeom prst="rect">
            <a:avLst/>
          </a:prstGeom>
          <a:noFill/>
        </p:spPr>
        <p:txBody>
          <a:bodyPr wrap="square" rtlCol="0">
            <a:spAutoFit/>
          </a:bodyPr>
          <a:lstStyle/>
          <a:p>
            <a:r>
              <a:rPr lang="en-US">
                <a:hlinkClick r:id="rId3"/>
              </a:rPr>
              <a:t>http://www.buffalo.edu/provost/admin-units/faculty-affairs/awards/ExternalAwards.html</a:t>
            </a:r>
            <a:endParaRPr lang="en-US" dirty="0"/>
          </a:p>
        </p:txBody>
      </p:sp>
      <p:pic>
        <p:nvPicPr>
          <p:cNvPr id="5" name="Picture 4" descr="Nobel prize"/>
          <p:cNvPicPr>
            <a:picLocks noChangeAspect="1"/>
          </p:cNvPicPr>
          <p:nvPr/>
        </p:nvPicPr>
        <p:blipFill>
          <a:blip r:embed="rId4"/>
          <a:stretch>
            <a:fillRect/>
          </a:stretch>
        </p:blipFill>
        <p:spPr>
          <a:xfrm>
            <a:off x="8382000" y="1077454"/>
            <a:ext cx="3544535" cy="3810000"/>
          </a:xfrm>
          <a:prstGeom prst="rect">
            <a:avLst/>
          </a:prstGeom>
        </p:spPr>
      </p:pic>
    </p:spTree>
    <p:extLst>
      <p:ext uri="{BB962C8B-B14F-4D97-AF65-F5344CB8AC3E}">
        <p14:creationId xmlns:p14="http://schemas.microsoft.com/office/powerpoint/2010/main" val="2974803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651" y="967949"/>
            <a:ext cx="10515600" cy="868430"/>
          </a:xfrm>
        </p:spPr>
        <p:txBody>
          <a:bodyPr/>
          <a:lstStyle/>
          <a:p>
            <a:r>
              <a:rPr lang="en-US" dirty="0"/>
              <a:t>Circulate Tips</a:t>
            </a:r>
          </a:p>
        </p:txBody>
      </p:sp>
      <p:sp>
        <p:nvSpPr>
          <p:cNvPr id="3" name="TextBox 2"/>
          <p:cNvSpPr txBox="1"/>
          <p:nvPr/>
        </p:nvSpPr>
        <p:spPr>
          <a:xfrm>
            <a:off x="685800" y="1482361"/>
            <a:ext cx="10744200" cy="461665"/>
          </a:xfrm>
          <a:prstGeom prst="rect">
            <a:avLst/>
          </a:prstGeom>
          <a:noFill/>
        </p:spPr>
        <p:txBody>
          <a:bodyPr wrap="square" rtlCol="0">
            <a:spAutoFit/>
          </a:bodyPr>
          <a:lstStyle/>
          <a:p>
            <a:pPr algn="ctr"/>
            <a:r>
              <a:rPr lang="en-US" sz="2400" b="1" dirty="0">
                <a:solidFill>
                  <a:srgbClr val="FFC000"/>
                </a:solidFill>
              </a:rPr>
              <a:t>National Science Foundation CAREER Award</a:t>
            </a:r>
          </a:p>
        </p:txBody>
      </p:sp>
      <p:sp>
        <p:nvSpPr>
          <p:cNvPr id="5" name="Text Placeholder 4"/>
          <p:cNvSpPr>
            <a:spLocks noGrp="1"/>
          </p:cNvSpPr>
          <p:nvPr>
            <p:ph idx="1"/>
          </p:nvPr>
        </p:nvSpPr>
        <p:spPr>
          <a:xfrm>
            <a:off x="531759" y="2080974"/>
            <a:ext cx="4843272" cy="4431268"/>
          </a:xfrm>
        </p:spPr>
        <p:txBody>
          <a:bodyPr>
            <a:noAutofit/>
          </a:bodyPr>
          <a:lstStyle/>
          <a:p>
            <a:pPr marL="339725" indent="-339725">
              <a:buFont typeface="Arial"/>
              <a:buChar char="•"/>
            </a:pPr>
            <a:r>
              <a:rPr lang="en-US" sz="1300" b="1" dirty="0" smtClean="0"/>
              <a:t>LEARN </a:t>
            </a:r>
            <a:r>
              <a:rPr lang="en-US" sz="1300" b="1" dirty="0"/>
              <a:t>EVERYTHING YOU CAN ABOUT THE NATIONAL SCIENCE FOUNDATION. </a:t>
            </a:r>
            <a:endParaRPr lang="en-US" sz="1300" b="1" dirty="0" smtClean="0"/>
          </a:p>
          <a:p>
            <a:pPr marL="339725" indent="-339725">
              <a:buFont typeface="Arial"/>
              <a:buChar char="•"/>
            </a:pPr>
            <a:endParaRPr lang="en-US" sz="1300" b="1" dirty="0"/>
          </a:p>
          <a:p>
            <a:pPr marL="339725" indent="-339725">
              <a:buFont typeface="Arial"/>
              <a:buChar char="•"/>
            </a:pPr>
            <a:r>
              <a:rPr lang="en-US" sz="1300" b="1" dirty="0"/>
              <a:t>DEPICT YOUR RESEARCH AND EDUCATION VISION FOR THE NEXT TEN TO TWENTY YEARS. </a:t>
            </a:r>
            <a:endParaRPr lang="en-US" sz="1300" b="1" dirty="0" smtClean="0"/>
          </a:p>
          <a:p>
            <a:pPr marL="339725" indent="-339725">
              <a:buFont typeface="Arial"/>
              <a:buChar char="•"/>
            </a:pPr>
            <a:endParaRPr lang="en-US" sz="1300" b="1" dirty="0"/>
          </a:p>
          <a:p>
            <a:pPr marL="339725" indent="-339725">
              <a:buFont typeface="Arial"/>
              <a:buChar char="•"/>
            </a:pPr>
            <a:r>
              <a:rPr lang="en-US" sz="1300" b="1" dirty="0"/>
              <a:t>READ OTHER SUCCESSFUL CAREER PROPOSALS. </a:t>
            </a:r>
            <a:endParaRPr lang="en-US" sz="1300" b="1" dirty="0" smtClean="0"/>
          </a:p>
          <a:p>
            <a:pPr marL="339725" indent="-339725">
              <a:buFont typeface="Arial"/>
              <a:buChar char="•"/>
            </a:pPr>
            <a:endParaRPr lang="en-US" sz="1300" dirty="0"/>
          </a:p>
          <a:p>
            <a:pPr marL="339725" indent="-339725">
              <a:buFont typeface="Arial"/>
              <a:buChar char="•"/>
            </a:pPr>
            <a:r>
              <a:rPr lang="en-US" sz="1300" b="1" dirty="0"/>
              <a:t>EMPLOY PROPOSAL READERS, BOTH EXPERTS IN YOUR FIELD AND OTHERS OUTSIDE YOUR </a:t>
            </a:r>
            <a:r>
              <a:rPr lang="en-US" sz="1300" b="1" dirty="0" smtClean="0"/>
              <a:t>FIELD</a:t>
            </a:r>
          </a:p>
          <a:p>
            <a:pPr marL="339725" indent="-339725">
              <a:buFont typeface="Arial"/>
              <a:buChar char="•"/>
            </a:pPr>
            <a:endParaRPr lang="en-US" sz="1300" b="1" dirty="0"/>
          </a:p>
          <a:p>
            <a:pPr marL="339725" indent="-339725">
              <a:buFont typeface="Arial"/>
              <a:buChar char="•"/>
            </a:pPr>
            <a:r>
              <a:rPr lang="en-US" sz="1300" b="1" dirty="0"/>
              <a:t>START EARLY. </a:t>
            </a:r>
            <a:endParaRPr lang="en-US" sz="1300" b="1" dirty="0" smtClean="0"/>
          </a:p>
          <a:p>
            <a:pPr marL="339725" indent="-339725">
              <a:buFont typeface="Arial"/>
              <a:buChar char="•"/>
            </a:pPr>
            <a:endParaRPr lang="en-US" sz="1300" b="1" dirty="0"/>
          </a:p>
          <a:p>
            <a:pPr marL="339725" indent="-339725">
              <a:buFont typeface="Arial"/>
              <a:buChar char="•"/>
            </a:pPr>
            <a:r>
              <a:rPr lang="en-US" sz="1300" b="1" dirty="0"/>
              <a:t>ESTABLISH INDUSTRY COLLABORATIONS EARLY. </a:t>
            </a:r>
            <a:endParaRPr lang="en-US" sz="1300" b="1" dirty="0" smtClean="0"/>
          </a:p>
          <a:p>
            <a:pPr marL="339725" indent="-339725">
              <a:buFont typeface="Arial"/>
              <a:buChar char="•"/>
            </a:pPr>
            <a:endParaRPr lang="en-US" sz="1300" b="1" dirty="0"/>
          </a:p>
          <a:p>
            <a:pPr marL="339725" indent="-339725">
              <a:buFont typeface="Arial"/>
              <a:buChar char="•"/>
            </a:pPr>
            <a:r>
              <a:rPr lang="en-US" sz="1300" b="1" dirty="0"/>
              <a:t>BE STRATEGIC ABOUT THE BROADER IMPACTS OF YOUR PROPOSED </a:t>
            </a:r>
            <a:r>
              <a:rPr lang="en-US" sz="1300" b="1" dirty="0" smtClean="0"/>
              <a:t>PROJECT</a:t>
            </a:r>
          </a:p>
          <a:p>
            <a:pPr marL="339725" indent="-339725">
              <a:buFont typeface="Arial"/>
              <a:buChar char="•"/>
            </a:pPr>
            <a:endParaRPr lang="en-US" sz="1300" b="1" dirty="0"/>
          </a:p>
        </p:txBody>
      </p:sp>
      <p:sp>
        <p:nvSpPr>
          <p:cNvPr id="6" name="Text Placeholder 4"/>
          <p:cNvSpPr txBox="1">
            <a:spLocks/>
          </p:cNvSpPr>
          <p:nvPr/>
        </p:nvSpPr>
        <p:spPr>
          <a:xfrm>
            <a:off x="6248400" y="1969532"/>
            <a:ext cx="5181600" cy="4431268"/>
          </a:xfrm>
          <a:prstGeom prst="rect">
            <a:avLst/>
          </a:prstGeom>
        </p:spPr>
        <p:txBody>
          <a:bodyPr vert="horz" lIns="91440" tIns="45720" rIns="91440" bIns="45720" rtlCol="0">
            <a:noAutofit/>
          </a:bodyPr>
          <a:lstStyle>
            <a:lvl1pPr marL="128588" indent="-128588" algn="l" defTabSz="514350" rtl="0" eaLnBrk="1" latinLnBrk="0" hangingPunct="1">
              <a:lnSpc>
                <a:spcPct val="90000"/>
              </a:lnSpc>
              <a:spcBef>
                <a:spcPts val="563"/>
              </a:spcBef>
              <a:buClr>
                <a:srgbClr val="005BBB"/>
              </a:buClr>
              <a:buFont typeface="Arial" panose="020B0604020202020204" pitchFamily="34" charset="0"/>
              <a:buChar char="•"/>
              <a:defRPr sz="1125" kern="1200" baseline="0">
                <a:solidFill>
                  <a:srgbClr val="828383"/>
                </a:solidFill>
                <a:latin typeface="Arial" charset="0"/>
                <a:ea typeface="Arial" charset="0"/>
                <a:cs typeface="Arial" charset="0"/>
              </a:defRPr>
            </a:lvl1pPr>
            <a:lvl2pPr marL="385763" indent="-128588" algn="l" defTabSz="514350" rtl="0" eaLnBrk="1" latinLnBrk="0" hangingPunct="1">
              <a:lnSpc>
                <a:spcPct val="90000"/>
              </a:lnSpc>
              <a:spcBef>
                <a:spcPts val="281"/>
              </a:spcBef>
              <a:buClr>
                <a:srgbClr val="005BBB"/>
              </a:buClr>
              <a:buFont typeface="Arial" panose="020B0604020202020204" pitchFamily="34" charset="0"/>
              <a:buChar char="•"/>
              <a:defRPr sz="1125" kern="1200" baseline="0">
                <a:solidFill>
                  <a:srgbClr val="828383"/>
                </a:solidFill>
                <a:latin typeface="Arial" charset="0"/>
                <a:ea typeface="Arial" charset="0"/>
                <a:cs typeface="Arial" charset="0"/>
              </a:defRPr>
            </a:lvl2pPr>
            <a:lvl3pPr marL="642938" indent="-128588" algn="l" defTabSz="514350" rtl="0" eaLnBrk="1" latinLnBrk="0" hangingPunct="1">
              <a:lnSpc>
                <a:spcPct val="90000"/>
              </a:lnSpc>
              <a:spcBef>
                <a:spcPts val="281"/>
              </a:spcBef>
              <a:buClr>
                <a:srgbClr val="005BBB"/>
              </a:buClr>
              <a:buFont typeface="LucidaGrande" charset="0"/>
              <a:buChar char="-"/>
              <a:defRPr sz="1013" kern="1200" baseline="0">
                <a:solidFill>
                  <a:srgbClr val="828383"/>
                </a:solidFill>
                <a:latin typeface="Arial" charset="0"/>
                <a:ea typeface="Arial" charset="0"/>
                <a:cs typeface="Arial" charset="0"/>
              </a:defRPr>
            </a:lvl3pPr>
            <a:lvl4pPr marL="900113" indent="-128588" algn="l" defTabSz="514350" rtl="0" eaLnBrk="1" latinLnBrk="0" hangingPunct="1">
              <a:lnSpc>
                <a:spcPct val="90000"/>
              </a:lnSpc>
              <a:spcBef>
                <a:spcPts val="281"/>
              </a:spcBef>
              <a:buClr>
                <a:srgbClr val="005BBB"/>
              </a:buClr>
              <a:buFont typeface="Arial" panose="020B0604020202020204" pitchFamily="34" charset="0"/>
              <a:buChar char="•"/>
              <a:defRPr sz="1013" kern="1200">
                <a:solidFill>
                  <a:schemeClr val="tx1"/>
                </a:solidFill>
                <a:latin typeface="Arial" charset="0"/>
                <a:ea typeface="Arial" charset="0"/>
                <a:cs typeface="Arial" charset="0"/>
              </a:defRPr>
            </a:lvl4pPr>
            <a:lvl5pPr marL="1157288" indent="-128588" algn="l" defTabSz="514350" rtl="0" eaLnBrk="1" latinLnBrk="0" hangingPunct="1">
              <a:lnSpc>
                <a:spcPct val="90000"/>
              </a:lnSpc>
              <a:spcBef>
                <a:spcPts val="281"/>
              </a:spcBef>
              <a:buClr>
                <a:srgbClr val="005BBB"/>
              </a:buClr>
              <a:buFont typeface="Arial" panose="020B0604020202020204" pitchFamily="34" charset="0"/>
              <a:buChar char="•"/>
              <a:defRPr sz="1013" kern="1200">
                <a:solidFill>
                  <a:schemeClr val="tx1"/>
                </a:solidFill>
                <a:latin typeface="Arial" charset="0"/>
                <a:ea typeface="Arial" charset="0"/>
                <a:cs typeface="Arial"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39725" indent="-339725">
              <a:buFont typeface="Arial"/>
              <a:buChar char="•"/>
            </a:pPr>
            <a:r>
              <a:rPr lang="en-US" sz="1300" b="1" dirty="0" smtClean="0"/>
              <a:t>SEEK </a:t>
            </a:r>
            <a:r>
              <a:rPr lang="en-US" sz="1300" b="1" dirty="0"/>
              <a:t>THE APPROPRIATE BALANCE BETWEEN RESEARCH AND EDUCATION PLANS PRESENTED. </a:t>
            </a:r>
            <a:endParaRPr lang="en-US" sz="1300" b="1" dirty="0" smtClean="0"/>
          </a:p>
          <a:p>
            <a:pPr marL="339725" indent="-339725">
              <a:buFont typeface="Arial"/>
              <a:buChar char="•"/>
            </a:pPr>
            <a:endParaRPr lang="en-US" sz="1300" b="1" dirty="0" smtClean="0"/>
          </a:p>
          <a:p>
            <a:pPr marL="339725" indent="-339725">
              <a:buFont typeface="Arial"/>
              <a:buChar char="•"/>
            </a:pPr>
            <a:r>
              <a:rPr lang="en-US" sz="1300" b="1" dirty="0" smtClean="0"/>
              <a:t>HAVE A CONVERSATION(S) WITH THE NSF PROGRAM OFFICER ONCE YOU HAVE DETERMINED YOUR PROJECT GOALS. </a:t>
            </a:r>
          </a:p>
          <a:p>
            <a:pPr marL="339725" indent="-339725">
              <a:buFont typeface="Arial"/>
              <a:buChar char="•"/>
            </a:pPr>
            <a:endParaRPr lang="en-US" sz="1300" b="1" dirty="0" smtClean="0"/>
          </a:p>
          <a:p>
            <a:pPr marL="339725" indent="-339725">
              <a:buFont typeface="Arial"/>
              <a:buChar char="•"/>
            </a:pPr>
            <a:r>
              <a:rPr lang="en-US" sz="1300" b="1" dirty="0" smtClean="0"/>
              <a:t>UTILIZE HIGH-QUALITY GRAPHICS IN YOUR PROPOSAL TO ILLUSTRATE YOUR IDEAS. </a:t>
            </a:r>
          </a:p>
          <a:p>
            <a:pPr marL="339725" indent="-339725">
              <a:buFont typeface="Arial"/>
              <a:buChar char="•"/>
            </a:pPr>
            <a:endParaRPr lang="en-US" sz="1300" b="1" dirty="0" smtClean="0"/>
          </a:p>
          <a:p>
            <a:pPr marL="339725" indent="-339725">
              <a:buFont typeface="Arial"/>
              <a:buChar char="•"/>
            </a:pPr>
            <a:r>
              <a:rPr lang="en-US" sz="1300" b="1" dirty="0" smtClean="0"/>
              <a:t>INFORM THE PROGRAM OFFICER OF YOUR WILLINGNESS TO SERVE ON PEER REVIEW PANELS. </a:t>
            </a:r>
          </a:p>
          <a:p>
            <a:pPr marL="339725" indent="-339725">
              <a:buFont typeface="Arial"/>
              <a:buChar char="•"/>
            </a:pPr>
            <a:endParaRPr lang="en-US" sz="1300" b="1" dirty="0" smtClean="0"/>
          </a:p>
          <a:p>
            <a:pPr marL="339725" indent="-339725">
              <a:buFont typeface="Arial"/>
              <a:buChar char="•"/>
            </a:pPr>
            <a:r>
              <a:rPr lang="en-US" sz="1300" b="1" dirty="0" smtClean="0"/>
              <a:t>KNOW YOUR INSTITUTION</a:t>
            </a:r>
          </a:p>
          <a:p>
            <a:pPr marL="339725" indent="-339725">
              <a:buFont typeface="Arial"/>
              <a:buChar char="•"/>
            </a:pPr>
            <a:endParaRPr lang="en-US" sz="1300" b="1" dirty="0" smtClean="0"/>
          </a:p>
          <a:p>
            <a:pPr marL="339725" indent="-339725">
              <a:buFont typeface="Arial"/>
              <a:buChar char="•"/>
            </a:pPr>
            <a:r>
              <a:rPr lang="en-US" sz="1300" b="1" dirty="0" smtClean="0"/>
              <a:t>PROVIDE TIMELINES FOR RESEARCH AND EDUCATIONAL COMPONENTS IN YOUR CAREER PROPOSAL. </a:t>
            </a:r>
            <a:r>
              <a:rPr lang="en-US" sz="1300" dirty="0" smtClean="0"/>
              <a:t/>
            </a:r>
            <a:br>
              <a:rPr lang="en-US" sz="1300" dirty="0" smtClean="0"/>
            </a:br>
            <a:r>
              <a:rPr lang="en-US" sz="1300" b="1" dirty="0" smtClean="0"/>
              <a:t>KEEP TRYING. </a:t>
            </a:r>
          </a:p>
          <a:p>
            <a:pPr marL="571500" indent="-571500">
              <a:buFont typeface="Arial"/>
              <a:buChar char="•"/>
            </a:pPr>
            <a:endParaRPr lang="en-US" sz="1300" b="1" dirty="0" smtClean="0"/>
          </a:p>
          <a:p>
            <a:pPr marL="0" indent="0">
              <a:buNone/>
            </a:pPr>
            <a:endParaRPr lang="en-US" sz="1300" dirty="0"/>
          </a:p>
        </p:txBody>
      </p:sp>
      <p:sp>
        <p:nvSpPr>
          <p:cNvPr id="4" name="TextBox 3"/>
          <p:cNvSpPr txBox="1"/>
          <p:nvPr/>
        </p:nvSpPr>
        <p:spPr>
          <a:xfrm>
            <a:off x="6096000" y="6400800"/>
            <a:ext cx="4191000" cy="246221"/>
          </a:xfrm>
          <a:prstGeom prst="rect">
            <a:avLst/>
          </a:prstGeom>
          <a:noFill/>
        </p:spPr>
        <p:txBody>
          <a:bodyPr wrap="square" rtlCol="0">
            <a:spAutoFit/>
          </a:bodyPr>
          <a:lstStyle/>
          <a:p>
            <a:pPr lvl="1"/>
            <a:r>
              <a:rPr lang="en-US" sz="1000" b="1" dirty="0">
                <a:solidFill>
                  <a:schemeClr val="tx1">
                    <a:lumMod val="60000"/>
                    <a:lumOff val="40000"/>
                  </a:schemeClr>
                </a:solidFill>
              </a:rPr>
              <a:t>ZJ Pei , NSF CAREER Proposal Writing Tips, 2007</a:t>
            </a:r>
            <a:r>
              <a:rPr lang="en-US" sz="1000" b="1" dirty="0"/>
              <a:t>.</a:t>
            </a:r>
          </a:p>
        </p:txBody>
      </p:sp>
    </p:spTree>
    <p:extLst>
      <p:ext uri="{BB962C8B-B14F-4D97-AF65-F5344CB8AC3E}">
        <p14:creationId xmlns:p14="http://schemas.microsoft.com/office/powerpoint/2010/main" val="2958827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Consider Nominating/Lobbying for External Awards/Honors</a:t>
            </a:r>
          </a:p>
        </p:txBody>
      </p:sp>
      <p:sp>
        <p:nvSpPr>
          <p:cNvPr id="3" name="Content Placeholder 2"/>
          <p:cNvSpPr>
            <a:spLocks noGrp="1"/>
          </p:cNvSpPr>
          <p:nvPr>
            <p:ph idx="1"/>
          </p:nvPr>
        </p:nvSpPr>
        <p:spPr>
          <a:xfrm>
            <a:off x="566928" y="1945884"/>
            <a:ext cx="10515600" cy="3813382"/>
          </a:xfrm>
        </p:spPr>
        <p:txBody>
          <a:bodyPr>
            <a:normAutofit/>
          </a:bodyPr>
          <a:lstStyle/>
          <a:p>
            <a:pPr marL="339725" indent="-339725"/>
            <a:r>
              <a:rPr lang="en-US" sz="2400" dirty="0"/>
              <a:t>Begin early in faculty member’s career </a:t>
            </a:r>
            <a:r>
              <a:rPr lang="en-US" sz="2400" dirty="0" smtClean="0"/>
              <a:t>– mentoring</a:t>
            </a:r>
          </a:p>
          <a:p>
            <a:pPr marL="339725" indent="-339725"/>
            <a:endParaRPr lang="en-US" sz="2400" dirty="0"/>
          </a:p>
          <a:p>
            <a:pPr marL="339725" indent="-339725"/>
            <a:r>
              <a:rPr lang="en-US" sz="2400" dirty="0"/>
              <a:t>Help faculty members build a profile to receive </a:t>
            </a:r>
            <a:r>
              <a:rPr lang="en-US" sz="2400" dirty="0" smtClean="0"/>
              <a:t>awards</a:t>
            </a:r>
          </a:p>
          <a:p>
            <a:pPr marL="339725" indent="-339725"/>
            <a:endParaRPr lang="en-US" sz="2400" dirty="0"/>
          </a:p>
          <a:p>
            <a:pPr marL="339725" indent="-339725"/>
            <a:r>
              <a:rPr lang="en-US" sz="2400" dirty="0"/>
              <a:t>Develop an awards committee to help coordinate </a:t>
            </a:r>
            <a:r>
              <a:rPr lang="en-US" sz="2400" dirty="0" smtClean="0"/>
              <a:t>awards</a:t>
            </a:r>
          </a:p>
          <a:p>
            <a:pPr marL="339725" indent="-339725"/>
            <a:endParaRPr lang="en-US" sz="2400" dirty="0"/>
          </a:p>
          <a:p>
            <a:pPr marL="339725" indent="-339725"/>
            <a:r>
              <a:rPr lang="en-US" sz="2400" dirty="0"/>
              <a:t>Contact National Academy members in your professional networks to lobby on behalf of senior scholars – member nominations</a:t>
            </a:r>
          </a:p>
          <a:p>
            <a:pPr marL="339725" indent="-339725"/>
            <a:endParaRPr lang="en-US" sz="2400" dirty="0"/>
          </a:p>
        </p:txBody>
      </p:sp>
    </p:spTree>
    <p:extLst>
      <p:ext uri="{BB962C8B-B14F-4D97-AF65-F5344CB8AC3E}">
        <p14:creationId xmlns:p14="http://schemas.microsoft.com/office/powerpoint/2010/main" val="1419420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2309"/>
            <a:ext cx="10515600" cy="3813382"/>
          </a:xfrm>
        </p:spPr>
        <p:txBody>
          <a:bodyPr/>
          <a:lstStyle/>
          <a:p>
            <a:pPr marL="0" indent="0">
              <a:buNone/>
            </a:pPr>
            <a:endParaRPr lang="en-US" dirty="0" smtClean="0"/>
          </a:p>
          <a:p>
            <a:pPr marL="0" indent="0" algn="ctr">
              <a:buNone/>
            </a:pPr>
            <a:r>
              <a:rPr lang="en-US" sz="4800" b="1" dirty="0">
                <a:solidFill>
                  <a:srgbClr val="0070C0"/>
                </a:solidFill>
                <a:latin typeface="Georgia" panose="02040502050405020303" pitchFamily="18" charset="0"/>
              </a:rPr>
              <a:t>Thank </a:t>
            </a:r>
            <a:r>
              <a:rPr lang="en-US" sz="4800" b="1" dirty="0" smtClean="0">
                <a:solidFill>
                  <a:srgbClr val="0070C0"/>
                </a:solidFill>
                <a:latin typeface="Georgia" panose="02040502050405020303" pitchFamily="18" charset="0"/>
              </a:rPr>
              <a:t>you!</a:t>
            </a:r>
          </a:p>
          <a:p>
            <a:pPr marL="0" indent="0">
              <a:buNone/>
            </a:pPr>
            <a:endParaRPr lang="en-US" dirty="0"/>
          </a:p>
          <a:p>
            <a:pPr marL="0" indent="0">
              <a:buNone/>
            </a:pPr>
            <a:endParaRPr lang="en-US" dirty="0" smtClean="0"/>
          </a:p>
          <a:p>
            <a:pPr marL="0" indent="0" algn="ctr">
              <a:buNone/>
            </a:pPr>
            <a:r>
              <a:rPr lang="en-US" sz="4000" dirty="0" smtClean="0"/>
              <a:t>Comments </a:t>
            </a:r>
            <a:r>
              <a:rPr lang="en-US" sz="4000" dirty="0"/>
              <a:t>and Questions</a:t>
            </a:r>
          </a:p>
        </p:txBody>
      </p:sp>
    </p:spTree>
    <p:extLst>
      <p:ext uri="{BB962C8B-B14F-4D97-AF65-F5344CB8AC3E}">
        <p14:creationId xmlns:p14="http://schemas.microsoft.com/office/powerpoint/2010/main" val="317277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Pre-tenure Renewals</a:t>
            </a:r>
          </a:p>
        </p:txBody>
      </p:sp>
      <p:sp>
        <p:nvSpPr>
          <p:cNvPr id="3" name="Content Placeholder 2"/>
          <p:cNvSpPr>
            <a:spLocks noGrp="1"/>
          </p:cNvSpPr>
          <p:nvPr>
            <p:ph idx="1"/>
          </p:nvPr>
        </p:nvSpPr>
        <p:spPr>
          <a:xfrm>
            <a:off x="566928" y="1945884"/>
            <a:ext cx="10515600" cy="3813382"/>
          </a:xfrm>
        </p:spPr>
        <p:txBody>
          <a:bodyPr>
            <a:noAutofit/>
          </a:bodyPr>
          <a:lstStyle/>
          <a:p>
            <a:pPr marL="517525" indent="-517525"/>
            <a:r>
              <a:rPr lang="en-US" sz="2400" dirty="0"/>
              <a:t>Mini-tenure </a:t>
            </a:r>
            <a:r>
              <a:rPr lang="en-US" sz="2400" dirty="0" smtClean="0"/>
              <a:t>cases</a:t>
            </a:r>
          </a:p>
          <a:p>
            <a:pPr marL="517525" indent="-517525"/>
            <a:endParaRPr lang="en-US" sz="2400" dirty="0"/>
          </a:p>
          <a:p>
            <a:pPr marL="517525" indent="-517525"/>
            <a:r>
              <a:rPr lang="en-US" sz="2400" dirty="0"/>
              <a:t>Substantive feedback to </a:t>
            </a:r>
            <a:r>
              <a:rPr lang="en-US" sz="2400" dirty="0" smtClean="0"/>
              <a:t>faculty</a:t>
            </a:r>
          </a:p>
          <a:p>
            <a:pPr marL="517525" indent="-517525"/>
            <a:endParaRPr lang="en-US" sz="2400" dirty="0"/>
          </a:p>
          <a:p>
            <a:pPr marL="517525" indent="-517525"/>
            <a:r>
              <a:rPr lang="en-US" sz="2400" dirty="0"/>
              <a:t>Letter (if written to dean) must be transmitted to faculty member at same time (or very soon after) </a:t>
            </a:r>
            <a:endParaRPr lang="en-US" sz="2400" dirty="0" smtClean="0"/>
          </a:p>
          <a:p>
            <a:pPr marL="517525" indent="-517525"/>
            <a:endParaRPr lang="en-US" sz="2400" dirty="0"/>
          </a:p>
          <a:p>
            <a:pPr marL="517525" indent="-517525"/>
            <a:r>
              <a:rPr lang="en-US" sz="2400" dirty="0"/>
              <a:t>Hard </a:t>
            </a:r>
            <a:r>
              <a:rPr lang="en-US" sz="2400" dirty="0" smtClean="0"/>
              <a:t>conversations</a:t>
            </a:r>
          </a:p>
          <a:p>
            <a:pPr marL="517525" indent="-517525"/>
            <a:endParaRPr lang="en-US" sz="2400" dirty="0"/>
          </a:p>
          <a:p>
            <a:pPr marL="517525" indent="-517525"/>
            <a:r>
              <a:rPr lang="en-US" sz="2400" dirty="0"/>
              <a:t>Non-renewals are sometimes tough but appropriate – avoid hard case later</a:t>
            </a:r>
          </a:p>
        </p:txBody>
      </p:sp>
    </p:spTree>
    <p:extLst>
      <p:ext uri="{BB962C8B-B14F-4D97-AF65-F5344CB8AC3E}">
        <p14:creationId xmlns:p14="http://schemas.microsoft.com/office/powerpoint/2010/main" val="270681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Tenure Clock Policies</a:t>
            </a:r>
          </a:p>
        </p:txBody>
      </p:sp>
      <p:sp>
        <p:nvSpPr>
          <p:cNvPr id="3" name="Content Placeholder 2"/>
          <p:cNvSpPr>
            <a:spLocks noGrp="1"/>
          </p:cNvSpPr>
          <p:nvPr>
            <p:ph idx="1"/>
          </p:nvPr>
        </p:nvSpPr>
        <p:spPr>
          <a:xfrm>
            <a:off x="566928" y="1828800"/>
            <a:ext cx="10515600" cy="3813382"/>
          </a:xfrm>
        </p:spPr>
        <p:txBody>
          <a:bodyPr>
            <a:normAutofit/>
          </a:bodyPr>
          <a:lstStyle/>
          <a:p>
            <a:pPr marL="0" indent="0">
              <a:buNone/>
            </a:pPr>
            <a:r>
              <a:rPr lang="en-US" sz="2000" dirty="0"/>
              <a:t>Legitimate reasons to stop tenure clock</a:t>
            </a:r>
            <a:r>
              <a:rPr lang="en-US" sz="2000" dirty="0" smtClean="0"/>
              <a:t>:</a:t>
            </a:r>
          </a:p>
          <a:p>
            <a:pPr marL="0" indent="0">
              <a:buNone/>
            </a:pPr>
            <a:endParaRPr lang="en-US" sz="2000" dirty="0"/>
          </a:p>
          <a:p>
            <a:pPr marL="776288" lvl="1" indent="-519113"/>
            <a:r>
              <a:rPr lang="en-US" sz="2000" dirty="0"/>
              <a:t>Family circumstances (childbirth, adoption, elder care etc</a:t>
            </a:r>
            <a:r>
              <a:rPr lang="en-US" sz="2000" dirty="0" smtClean="0"/>
              <a:t>.)</a:t>
            </a:r>
          </a:p>
          <a:p>
            <a:pPr marL="776288" lvl="1" indent="-519113"/>
            <a:endParaRPr lang="en-US" sz="2000" dirty="0"/>
          </a:p>
          <a:p>
            <a:pPr marL="776288" lvl="1" indent="-519113"/>
            <a:r>
              <a:rPr lang="en-US" sz="2000" dirty="0"/>
              <a:t>Personal or family </a:t>
            </a:r>
            <a:r>
              <a:rPr lang="en-US" sz="2000" dirty="0" smtClean="0"/>
              <a:t>illness</a:t>
            </a:r>
          </a:p>
          <a:p>
            <a:pPr marL="776288" lvl="1" indent="-519113"/>
            <a:endParaRPr lang="en-US" sz="2000" dirty="0"/>
          </a:p>
          <a:p>
            <a:pPr marL="776288" lvl="1" indent="-519113"/>
            <a:r>
              <a:rPr lang="en-US" sz="2000" dirty="0"/>
              <a:t>Unforeseen impediments to research (request to Provost</a:t>
            </a:r>
            <a:r>
              <a:rPr lang="en-US" sz="2000" dirty="0" smtClean="0"/>
              <a:t>)</a:t>
            </a:r>
          </a:p>
          <a:p>
            <a:pPr marL="776288" lvl="1" indent="-519113"/>
            <a:endParaRPr lang="en-US" sz="2000" dirty="0"/>
          </a:p>
          <a:p>
            <a:pPr marL="776288" lvl="1" indent="-519113"/>
            <a:r>
              <a:rPr lang="en-US" sz="2000" dirty="0"/>
              <a:t>Flexible work schedules do </a:t>
            </a:r>
            <a:r>
              <a:rPr lang="en-US" sz="2000" dirty="0" smtClean="0"/>
              <a:t>not necessarily </a:t>
            </a:r>
            <a:r>
              <a:rPr lang="en-US" sz="2000" dirty="0"/>
              <a:t>result in clock stoppage</a:t>
            </a:r>
          </a:p>
        </p:txBody>
      </p:sp>
      <p:pic>
        <p:nvPicPr>
          <p:cNvPr id="5" name="Picture 4" descr="Drawing of an alarm clock ringing"/>
          <p:cNvPicPr>
            <a:picLocks noChangeAspect="1"/>
          </p:cNvPicPr>
          <p:nvPr/>
        </p:nvPicPr>
        <p:blipFill>
          <a:blip r:embed="rId2"/>
          <a:stretch>
            <a:fillRect/>
          </a:stretch>
        </p:blipFill>
        <p:spPr>
          <a:xfrm>
            <a:off x="8991600" y="1676400"/>
            <a:ext cx="2920181" cy="2743200"/>
          </a:xfrm>
          <a:prstGeom prst="rect">
            <a:avLst/>
          </a:prstGeom>
        </p:spPr>
      </p:pic>
    </p:spTree>
    <p:extLst>
      <p:ext uri="{BB962C8B-B14F-4D97-AF65-F5344CB8AC3E}">
        <p14:creationId xmlns:p14="http://schemas.microsoft.com/office/powerpoint/2010/main" val="3951716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Tenure Timing Issues</a:t>
            </a:r>
          </a:p>
        </p:txBody>
      </p:sp>
      <p:sp>
        <p:nvSpPr>
          <p:cNvPr id="3" name="Content Placeholder 2"/>
          <p:cNvSpPr>
            <a:spLocks noGrp="1"/>
          </p:cNvSpPr>
          <p:nvPr>
            <p:ph idx="1"/>
          </p:nvPr>
        </p:nvSpPr>
        <p:spPr>
          <a:xfrm>
            <a:off x="566928" y="1752600"/>
            <a:ext cx="10515600" cy="3813382"/>
          </a:xfrm>
        </p:spPr>
        <p:txBody>
          <a:bodyPr>
            <a:noAutofit/>
          </a:bodyPr>
          <a:lstStyle/>
          <a:p>
            <a:pPr marL="517525" indent="-260350"/>
            <a:r>
              <a:rPr lang="en-US" sz="2400" dirty="0"/>
              <a:t>Document and explain tenure clock adjustments in chair’s </a:t>
            </a:r>
            <a:r>
              <a:rPr lang="en-US" sz="2400" dirty="0" smtClean="0"/>
              <a:t>letter</a:t>
            </a:r>
          </a:p>
          <a:p>
            <a:pPr marL="517525" indent="-260350"/>
            <a:endParaRPr lang="en-US" sz="2400" dirty="0"/>
          </a:p>
          <a:p>
            <a:pPr marL="517525" indent="-260350"/>
            <a:r>
              <a:rPr lang="en-US" sz="2400" dirty="0"/>
              <a:t>No clock stoppage for research leave or </a:t>
            </a:r>
            <a:r>
              <a:rPr lang="en-US" sz="2400" dirty="0" smtClean="0"/>
              <a:t>fellowship</a:t>
            </a:r>
          </a:p>
          <a:p>
            <a:pPr marL="517525" indent="-260350"/>
            <a:endParaRPr lang="en-US" sz="2400" dirty="0"/>
          </a:p>
          <a:p>
            <a:pPr marL="517525" indent="-260350"/>
            <a:r>
              <a:rPr lang="en-US" sz="2400" dirty="0"/>
              <a:t>Early tenure: No policy against but high bar</a:t>
            </a:r>
          </a:p>
          <a:p>
            <a:pPr marL="1203325" lvl="1" indent="-349250">
              <a:buFont typeface="Wingdings" panose="05000000000000000000" pitchFamily="2" charset="2"/>
              <a:buChar char="Ø"/>
            </a:pPr>
            <a:r>
              <a:rPr lang="en-US" sz="2400" dirty="0"/>
              <a:t>Often an issue in retention </a:t>
            </a:r>
            <a:r>
              <a:rPr lang="en-US" sz="2400" dirty="0" smtClean="0"/>
              <a:t>cases</a:t>
            </a:r>
          </a:p>
          <a:p>
            <a:pPr marL="517525" lvl="1" indent="-260350"/>
            <a:endParaRPr lang="en-US" sz="2400" dirty="0"/>
          </a:p>
          <a:p>
            <a:pPr marL="517525" indent="-260350"/>
            <a:r>
              <a:rPr lang="en-US" sz="2400" dirty="0"/>
              <a:t>Late tenure (7</a:t>
            </a:r>
            <a:r>
              <a:rPr lang="en-US" sz="2400" baseline="30000" dirty="0"/>
              <a:t>th</a:t>
            </a:r>
            <a:r>
              <a:rPr lang="en-US" sz="2400" dirty="0"/>
              <a:t> year) – only in cases of absolute necessity.  Must be approved by dean. Never guaranteed. Increasingly frowned upon</a:t>
            </a:r>
            <a:r>
              <a:rPr lang="en-US" sz="2400" dirty="0" smtClean="0"/>
              <a:t>!</a:t>
            </a:r>
          </a:p>
          <a:p>
            <a:pPr marL="517525" indent="-260350"/>
            <a:endParaRPr lang="en-US" sz="2400" dirty="0"/>
          </a:p>
          <a:p>
            <a:pPr marL="517525" lvl="1" indent="-260350"/>
            <a:r>
              <a:rPr lang="en-US" sz="2400" dirty="0"/>
              <a:t>Advise candidate on pros and cons</a:t>
            </a:r>
          </a:p>
          <a:p>
            <a:pPr marL="517525" lvl="1" indent="-260350">
              <a:buNone/>
            </a:pPr>
            <a:endParaRPr lang="en-US" sz="2400" dirty="0"/>
          </a:p>
        </p:txBody>
      </p:sp>
    </p:spTree>
    <p:extLst>
      <p:ext uri="{BB962C8B-B14F-4D97-AF65-F5344CB8AC3E}">
        <p14:creationId xmlns:p14="http://schemas.microsoft.com/office/powerpoint/2010/main" val="420361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Issues for Promotion to Full Professor</a:t>
            </a:r>
          </a:p>
        </p:txBody>
      </p:sp>
      <p:sp>
        <p:nvSpPr>
          <p:cNvPr id="3" name="Content Placeholder 2"/>
          <p:cNvSpPr>
            <a:spLocks noGrp="1"/>
          </p:cNvSpPr>
          <p:nvPr>
            <p:ph idx="1"/>
          </p:nvPr>
        </p:nvSpPr>
        <p:spPr>
          <a:xfrm>
            <a:off x="566928" y="1600200"/>
            <a:ext cx="10515600" cy="3813382"/>
          </a:xfrm>
        </p:spPr>
        <p:txBody>
          <a:bodyPr>
            <a:noAutofit/>
          </a:bodyPr>
          <a:lstStyle/>
          <a:p>
            <a:pPr marL="347663" indent="-347663"/>
            <a:r>
              <a:rPr lang="en-US" sz="1400" dirty="0"/>
              <a:t>If denied after President’s review, need to wait 3 </a:t>
            </a:r>
            <a:r>
              <a:rPr lang="en-US" sz="1400" dirty="0" smtClean="0"/>
              <a:t>years</a:t>
            </a:r>
          </a:p>
          <a:p>
            <a:pPr marL="347663" indent="-347663"/>
            <a:endParaRPr lang="en-US" sz="1400" dirty="0"/>
          </a:p>
          <a:p>
            <a:pPr marL="347663" indent="-347663"/>
            <a:r>
              <a:rPr lang="en-US" sz="1400" dirty="0"/>
              <a:t>Advance when case is ready</a:t>
            </a:r>
          </a:p>
          <a:p>
            <a:pPr marL="804863" lvl="1" indent="-290513">
              <a:lnSpc>
                <a:spcPct val="150000"/>
              </a:lnSpc>
              <a:buFont typeface="Wingdings" panose="05000000000000000000" pitchFamily="2" charset="2"/>
              <a:buChar char="Ø"/>
            </a:pPr>
            <a:r>
              <a:rPr lang="en-US" sz="1400" dirty="0"/>
              <a:t>Faculty member has right to request</a:t>
            </a:r>
          </a:p>
          <a:p>
            <a:pPr marL="804863" lvl="1" indent="-290513">
              <a:lnSpc>
                <a:spcPct val="150000"/>
              </a:lnSpc>
              <a:buFont typeface="Wingdings" panose="05000000000000000000" pitchFamily="2" charset="2"/>
              <a:buChar char="Ø"/>
            </a:pPr>
            <a:r>
              <a:rPr lang="en-US" sz="1400" dirty="0"/>
              <a:t>Not a function of years in service</a:t>
            </a:r>
          </a:p>
          <a:p>
            <a:pPr marL="804863" lvl="1" indent="-290513">
              <a:lnSpc>
                <a:spcPct val="150000"/>
              </a:lnSpc>
              <a:buFont typeface="Wingdings" panose="05000000000000000000" pitchFamily="2" charset="2"/>
              <a:buChar char="Ø"/>
            </a:pPr>
            <a:r>
              <a:rPr lang="en-US" sz="1400" dirty="0"/>
              <a:t>Has the faculty member earned unequivocal national and, highly desired, international reputation as a leader in a field</a:t>
            </a:r>
          </a:p>
          <a:p>
            <a:pPr marL="804863" lvl="1" indent="-290513">
              <a:lnSpc>
                <a:spcPct val="150000"/>
              </a:lnSpc>
              <a:buFont typeface="Wingdings" panose="05000000000000000000" pitchFamily="2" charset="2"/>
              <a:buChar char="Ø"/>
            </a:pPr>
            <a:r>
              <a:rPr lang="en-US" sz="1400" dirty="0"/>
              <a:t>Has faculty member demonstrated sustained record of scholarly excellence appropriate for the discipline AND evidence that the record of scholarship will continue into the future</a:t>
            </a:r>
          </a:p>
          <a:p>
            <a:pPr marL="804863" lvl="1" indent="-290513">
              <a:lnSpc>
                <a:spcPct val="150000"/>
              </a:lnSpc>
              <a:buFont typeface="Wingdings" panose="05000000000000000000" pitchFamily="2" charset="2"/>
              <a:buChar char="Ø"/>
            </a:pPr>
            <a:r>
              <a:rPr lang="en-US" sz="1400" dirty="0"/>
              <a:t>Demonstration of impact in discipline and beyond</a:t>
            </a:r>
          </a:p>
          <a:p>
            <a:pPr marL="804863" lvl="1" indent="-290513">
              <a:lnSpc>
                <a:spcPct val="150000"/>
              </a:lnSpc>
              <a:buFont typeface="Wingdings" panose="05000000000000000000" pitchFamily="2" charset="2"/>
              <a:buChar char="Ø"/>
            </a:pPr>
            <a:r>
              <a:rPr lang="en-US" sz="1400" dirty="0"/>
              <a:t>Has faculty member performed important department, university, disciplinary service</a:t>
            </a:r>
          </a:p>
          <a:p>
            <a:pPr marL="804863" lvl="1" indent="-290513">
              <a:lnSpc>
                <a:spcPct val="150000"/>
              </a:lnSpc>
              <a:buFont typeface="Wingdings" panose="05000000000000000000" pitchFamily="2" charset="2"/>
              <a:buChar char="Ø"/>
            </a:pPr>
            <a:r>
              <a:rPr lang="en-US" sz="1400" dirty="0"/>
              <a:t>Mentoring of students</a:t>
            </a:r>
          </a:p>
          <a:p>
            <a:pPr marL="804863" lvl="1" indent="-290513">
              <a:lnSpc>
                <a:spcPct val="150000"/>
              </a:lnSpc>
              <a:buFont typeface="Wingdings" panose="05000000000000000000" pitchFamily="2" charset="2"/>
              <a:buChar char="Ø"/>
            </a:pPr>
            <a:r>
              <a:rPr lang="en-US" sz="1400" dirty="0"/>
              <a:t>Importance of annual reports, CV review with faculty member</a:t>
            </a:r>
          </a:p>
          <a:p>
            <a:pPr marL="804863" lvl="1" indent="-290513">
              <a:lnSpc>
                <a:spcPct val="150000"/>
              </a:lnSpc>
              <a:buFont typeface="Wingdings" panose="05000000000000000000" pitchFamily="2" charset="2"/>
              <a:buChar char="Ø"/>
            </a:pPr>
            <a:r>
              <a:rPr lang="en-US" sz="1400" dirty="0"/>
              <a:t>Resolving “readiness disputes”: Importance of open/candid discussion with:</a:t>
            </a:r>
          </a:p>
          <a:p>
            <a:pPr marL="1146175" lvl="2" indent="-171450">
              <a:buFont typeface="Wingdings" panose="05000000000000000000" pitchFamily="2" charset="2"/>
              <a:buChar char="§"/>
            </a:pPr>
            <a:r>
              <a:rPr lang="en-US" sz="1100" dirty="0"/>
              <a:t>Candidate (most important)</a:t>
            </a:r>
          </a:p>
          <a:p>
            <a:pPr marL="1146175" lvl="2" indent="-171450">
              <a:buFont typeface="Wingdings" panose="05000000000000000000" pitchFamily="2" charset="2"/>
              <a:buChar char="§"/>
            </a:pPr>
            <a:r>
              <a:rPr lang="en-US" sz="1100" dirty="0"/>
              <a:t>Full professors in department (never should only be a chair decision)</a:t>
            </a:r>
          </a:p>
          <a:p>
            <a:pPr marL="1146175" lvl="2" indent="-171450">
              <a:buFont typeface="Wingdings" panose="05000000000000000000" pitchFamily="2" charset="2"/>
              <a:buChar char="§"/>
            </a:pPr>
            <a:r>
              <a:rPr lang="en-US" sz="1100" dirty="0"/>
              <a:t>Dean</a:t>
            </a:r>
          </a:p>
        </p:txBody>
      </p:sp>
    </p:spTree>
    <p:extLst>
      <p:ext uri="{BB962C8B-B14F-4D97-AF65-F5344CB8AC3E}">
        <p14:creationId xmlns:p14="http://schemas.microsoft.com/office/powerpoint/2010/main" val="3657130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External Reviewers</a:t>
            </a:r>
          </a:p>
        </p:txBody>
      </p:sp>
      <p:sp>
        <p:nvSpPr>
          <p:cNvPr id="3" name="Content Placeholder 2"/>
          <p:cNvSpPr>
            <a:spLocks noGrp="1"/>
          </p:cNvSpPr>
          <p:nvPr>
            <p:ph idx="1"/>
          </p:nvPr>
        </p:nvSpPr>
        <p:spPr>
          <a:xfrm>
            <a:off x="566928" y="1600200"/>
            <a:ext cx="10786872" cy="4754563"/>
          </a:xfrm>
        </p:spPr>
        <p:txBody>
          <a:bodyPr>
            <a:noAutofit/>
          </a:bodyPr>
          <a:lstStyle/>
          <a:p>
            <a:pPr marL="385763" indent="-325438">
              <a:lnSpc>
                <a:spcPct val="100000"/>
              </a:lnSpc>
            </a:pPr>
            <a:r>
              <a:rPr lang="en-US" sz="1600" dirty="0"/>
              <a:t>Start early – give reviewers ample </a:t>
            </a:r>
            <a:r>
              <a:rPr lang="en-US" sz="1600" dirty="0" smtClean="0"/>
              <a:t>time</a:t>
            </a:r>
          </a:p>
          <a:p>
            <a:pPr marL="385763" indent="-325438">
              <a:lnSpc>
                <a:spcPct val="100000"/>
              </a:lnSpc>
            </a:pPr>
            <a:endParaRPr lang="en-US" sz="1600" dirty="0"/>
          </a:p>
          <a:p>
            <a:pPr marL="385763" indent="-325438">
              <a:lnSpc>
                <a:spcPct val="100000"/>
              </a:lnSpc>
            </a:pPr>
            <a:r>
              <a:rPr lang="en-US" sz="1600" dirty="0"/>
              <a:t>OK to contact first to assess </a:t>
            </a:r>
            <a:r>
              <a:rPr lang="en-US" sz="1600" dirty="0" smtClean="0"/>
              <a:t>willingness</a:t>
            </a:r>
          </a:p>
          <a:p>
            <a:pPr marL="385763" indent="-325438">
              <a:lnSpc>
                <a:spcPct val="100000"/>
              </a:lnSpc>
            </a:pPr>
            <a:endParaRPr lang="en-US" sz="1600" dirty="0"/>
          </a:p>
          <a:p>
            <a:pPr marL="385763" indent="-325438">
              <a:lnSpc>
                <a:spcPct val="100000"/>
              </a:lnSpc>
            </a:pPr>
            <a:r>
              <a:rPr lang="en-US" sz="1600" dirty="0"/>
              <a:t>Follow template for solicitation letter – Not a chair’s letter – </a:t>
            </a:r>
            <a:endParaRPr lang="en-US" sz="1600" dirty="0" smtClean="0"/>
          </a:p>
          <a:p>
            <a:pPr marL="398463" lvl="1" indent="0">
              <a:lnSpc>
                <a:spcPct val="100000"/>
              </a:lnSpc>
              <a:buNone/>
            </a:pPr>
            <a:r>
              <a:rPr lang="en-US" sz="1600" dirty="0" smtClean="0"/>
              <a:t>do </a:t>
            </a:r>
            <a:r>
              <a:rPr lang="en-US" sz="1600" dirty="0"/>
              <a:t>not praise, or evaluate candidate – be </a:t>
            </a:r>
            <a:r>
              <a:rPr lang="en-US" sz="1600" dirty="0" smtClean="0"/>
              <a:t>neutral</a:t>
            </a:r>
          </a:p>
          <a:p>
            <a:pPr marL="385763" indent="-325438">
              <a:lnSpc>
                <a:spcPct val="100000"/>
              </a:lnSpc>
            </a:pPr>
            <a:endParaRPr lang="en-US" sz="1600" dirty="0"/>
          </a:p>
          <a:p>
            <a:pPr marL="385763" indent="-325438">
              <a:lnSpc>
                <a:spcPct val="100000"/>
              </a:lnSpc>
            </a:pPr>
            <a:r>
              <a:rPr lang="en-US" sz="1600" dirty="0"/>
              <a:t>Seek several reviewers, more than required minimum of </a:t>
            </a:r>
            <a:endParaRPr lang="en-US" sz="1600" dirty="0" smtClean="0"/>
          </a:p>
          <a:p>
            <a:pPr marL="60325" indent="338138">
              <a:lnSpc>
                <a:spcPct val="100000"/>
              </a:lnSpc>
              <a:buNone/>
            </a:pPr>
            <a:r>
              <a:rPr lang="en-US" sz="1600" dirty="0" smtClean="0"/>
              <a:t>4 </a:t>
            </a:r>
            <a:r>
              <a:rPr lang="en-US" sz="1600" dirty="0"/>
              <a:t>AAU disinterested </a:t>
            </a:r>
            <a:r>
              <a:rPr lang="en-US" sz="1600" dirty="0" smtClean="0"/>
              <a:t>reviewers</a:t>
            </a:r>
          </a:p>
          <a:p>
            <a:pPr marL="385763" indent="-325438">
              <a:lnSpc>
                <a:spcPct val="100000"/>
              </a:lnSpc>
            </a:pPr>
            <a:endParaRPr lang="en-US" sz="1600" dirty="0"/>
          </a:p>
          <a:p>
            <a:pPr lvl="1" indent="-325438">
              <a:lnSpc>
                <a:spcPct val="100000"/>
              </a:lnSpc>
            </a:pPr>
            <a:r>
              <a:rPr lang="en-US" sz="1600" dirty="0"/>
              <a:t>Some may be in the grey area of 	</a:t>
            </a:r>
            <a:r>
              <a:rPr lang="en-US" sz="1600" dirty="0" smtClean="0"/>
              <a:t>interestedness</a:t>
            </a:r>
          </a:p>
          <a:p>
            <a:pPr lvl="1" indent="-325438">
              <a:lnSpc>
                <a:spcPct val="100000"/>
              </a:lnSpc>
            </a:pPr>
            <a:endParaRPr lang="en-US" sz="1600" dirty="0"/>
          </a:p>
          <a:p>
            <a:pPr indent="-325438">
              <a:lnSpc>
                <a:spcPct val="100000"/>
              </a:lnSpc>
            </a:pPr>
            <a:r>
              <a:rPr lang="en-US" sz="1600" dirty="0"/>
              <a:t>Some may not respond in a </a:t>
            </a:r>
            <a:r>
              <a:rPr lang="en-US" sz="1600" dirty="0" smtClean="0"/>
              <a:t>timely manner</a:t>
            </a:r>
          </a:p>
          <a:p>
            <a:pPr indent="-325438">
              <a:lnSpc>
                <a:spcPct val="100000"/>
              </a:lnSpc>
            </a:pPr>
            <a:endParaRPr lang="en-US" sz="1600" dirty="0"/>
          </a:p>
          <a:p>
            <a:pPr lvl="1" indent="-325438">
              <a:lnSpc>
                <a:spcPct val="100000"/>
              </a:lnSpc>
            </a:pPr>
            <a:r>
              <a:rPr lang="en-US" sz="1600" dirty="0"/>
              <a:t>Some may not be AAU</a:t>
            </a:r>
          </a:p>
        </p:txBody>
      </p:sp>
      <p:pic>
        <p:nvPicPr>
          <p:cNvPr id="5" name="Picture 4" descr="Cartoon of a professor walking down a long road with six people with weapons on either side. At the end of the road is a sign that says &quot;Paper Accepted!&quot;"/>
          <p:cNvPicPr>
            <a:picLocks noChangeAspect="1"/>
          </p:cNvPicPr>
          <p:nvPr/>
        </p:nvPicPr>
        <p:blipFill>
          <a:blip r:embed="rId3"/>
          <a:stretch>
            <a:fillRect/>
          </a:stretch>
        </p:blipFill>
        <p:spPr>
          <a:xfrm>
            <a:off x="7010400" y="3459163"/>
            <a:ext cx="3479209" cy="2895600"/>
          </a:xfrm>
          <a:prstGeom prst="rect">
            <a:avLst/>
          </a:prstGeom>
        </p:spPr>
      </p:pic>
    </p:spTree>
    <p:extLst>
      <p:ext uri="{BB962C8B-B14F-4D97-AF65-F5344CB8AC3E}">
        <p14:creationId xmlns:p14="http://schemas.microsoft.com/office/powerpoint/2010/main" val="3968448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does “Disinterested” Mean?</a:t>
            </a:r>
            <a:br>
              <a:rPr lang="en-US" dirty="0"/>
            </a:br>
            <a:endParaRPr lang="en-US" dirty="0"/>
          </a:p>
        </p:txBody>
      </p:sp>
      <p:sp>
        <p:nvSpPr>
          <p:cNvPr id="3" name="Content Placeholder 2"/>
          <p:cNvSpPr>
            <a:spLocks noGrp="1"/>
          </p:cNvSpPr>
          <p:nvPr>
            <p:ph idx="1"/>
          </p:nvPr>
        </p:nvSpPr>
        <p:spPr>
          <a:xfrm>
            <a:off x="566928" y="1676400"/>
            <a:ext cx="10515600" cy="3813382"/>
          </a:xfrm>
        </p:spPr>
        <p:txBody>
          <a:bodyPr>
            <a:noAutofit/>
          </a:bodyPr>
          <a:lstStyle/>
          <a:p>
            <a:pPr marL="642938" indent="-525463"/>
            <a:r>
              <a:rPr lang="en-US" sz="2800" dirty="0"/>
              <a:t>Principle: Will reviewer’s own reputation be enhanced by praising or supporting the candidate’s work</a:t>
            </a:r>
            <a:r>
              <a:rPr lang="en-US" sz="2800" dirty="0" smtClean="0"/>
              <a:t>?</a:t>
            </a:r>
          </a:p>
          <a:p>
            <a:pPr marL="642938" indent="-525463"/>
            <a:endParaRPr lang="en-US" sz="2800" dirty="0"/>
          </a:p>
          <a:p>
            <a:pPr marL="642938" indent="-525463"/>
            <a:r>
              <a:rPr lang="en-US" sz="2800" dirty="0"/>
              <a:t>Three categories:</a:t>
            </a:r>
          </a:p>
          <a:p>
            <a:pPr marL="1157288" lvl="3" indent="-525463">
              <a:buFont typeface="Wingdings" panose="05000000000000000000" pitchFamily="2" charset="2"/>
              <a:buChar char="Ø"/>
            </a:pPr>
            <a:r>
              <a:rPr lang="en-US" sz="2400" dirty="0"/>
              <a:t>Clearly interested: Mentors, co-authors, collaborators, current and former colleagues</a:t>
            </a:r>
          </a:p>
          <a:p>
            <a:pPr marL="1157288" lvl="3" indent="-525463">
              <a:buFont typeface="Wingdings" panose="05000000000000000000" pitchFamily="2" charset="2"/>
              <a:buChar char="Ø"/>
            </a:pPr>
            <a:r>
              <a:rPr lang="en-US" sz="2400" dirty="0"/>
              <a:t>Clearly disinterested: None of the above, but familiar with candidate from conferences/reading/citing work</a:t>
            </a:r>
          </a:p>
          <a:p>
            <a:pPr marL="1157288" lvl="3" indent="-525463">
              <a:buFont typeface="Wingdings" panose="05000000000000000000" pitchFamily="2" charset="2"/>
              <a:buChar char="Ø"/>
            </a:pPr>
            <a:r>
              <a:rPr lang="en-US" sz="2400" dirty="0"/>
              <a:t>Grey Zones: Editor of a book collection, journal special issue editor, conference/panel organizer</a:t>
            </a:r>
          </a:p>
          <a:p>
            <a:pPr lvl="6" indent="-525463">
              <a:buFont typeface="Wingdings" panose="05000000000000000000" pitchFamily="2" charset="2"/>
              <a:buChar char="§"/>
            </a:pPr>
            <a:r>
              <a:rPr lang="en-US" sz="2000" dirty="0"/>
              <a:t>Was selection based on peer review and quality of work</a:t>
            </a:r>
          </a:p>
          <a:p>
            <a:pPr lvl="6" indent="-525463">
              <a:buFont typeface="Wingdings" panose="05000000000000000000" pitchFamily="2" charset="2"/>
              <a:buChar char="§"/>
            </a:pPr>
            <a:r>
              <a:rPr lang="en-US" sz="2000" dirty="0"/>
              <a:t>Does the reviewer indicate that he/she can be objective </a:t>
            </a:r>
          </a:p>
        </p:txBody>
      </p:sp>
    </p:spTree>
    <p:extLst>
      <p:ext uri="{BB962C8B-B14F-4D97-AF65-F5344CB8AC3E}">
        <p14:creationId xmlns:p14="http://schemas.microsoft.com/office/powerpoint/2010/main" val="3460948324"/>
      </p:ext>
    </p:extLst>
  </p:cSld>
  <p:clrMapOvr>
    <a:masterClrMapping/>
  </p:clrMapOvr>
</p:sld>
</file>

<file path=ppt/theme/theme1.xml><?xml version="1.0" encoding="utf-8"?>
<a:theme xmlns:a="http://schemas.openxmlformats.org/drawingml/2006/main" name="2_UB Powerpoint Template">
  <a:themeElements>
    <a:clrScheme name="Custom 2">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1_UB Powerpoint Template">
  <a:themeElements>
    <a:clrScheme name="Custom 2">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3.xml><?xml version="1.0" encoding="utf-8"?>
<a:theme xmlns:a="http://schemas.openxmlformats.org/drawingml/2006/main" name="UB Powerpoint Template">
  <a:themeElements>
    <a:clrScheme name="Custom 2">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21466</TotalTime>
  <Words>2001</Words>
  <Application>Microsoft Office PowerPoint</Application>
  <PresentationFormat>Widescreen</PresentationFormat>
  <Paragraphs>367</Paragraphs>
  <Slides>34</Slides>
  <Notes>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34</vt:i4>
      </vt:variant>
    </vt:vector>
  </HeadingPairs>
  <TitlesOfParts>
    <vt:vector size="44" baseType="lpstr">
      <vt:lpstr>MS PGothic</vt:lpstr>
      <vt:lpstr>Arial</vt:lpstr>
      <vt:lpstr>Calibri</vt:lpstr>
      <vt:lpstr>Georgia</vt:lpstr>
      <vt:lpstr>inherit</vt:lpstr>
      <vt:lpstr>LucidaGrande</vt:lpstr>
      <vt:lpstr>Wingdings</vt:lpstr>
      <vt:lpstr>2_UB Powerpoint Template</vt:lpstr>
      <vt:lpstr>1_UB Powerpoint Template</vt:lpstr>
      <vt:lpstr>UB Powerpoint Template</vt:lpstr>
      <vt:lpstr>UB Department Chair Leadership Program</vt:lpstr>
      <vt:lpstr>Roles of Chair</vt:lpstr>
      <vt:lpstr>Managing Pre-tenure careers</vt:lpstr>
      <vt:lpstr>Pre-tenure Renewals</vt:lpstr>
      <vt:lpstr>Tenure Clock Policies</vt:lpstr>
      <vt:lpstr>Tenure Timing Issues</vt:lpstr>
      <vt:lpstr>Issues for Promotion to Full Professor</vt:lpstr>
      <vt:lpstr>Selecting External Reviewers</vt:lpstr>
      <vt:lpstr>What does “Disinterested” Mean? </vt:lpstr>
      <vt:lpstr>Selection of External Reviewers </vt:lpstr>
      <vt:lpstr>Content of Letters</vt:lpstr>
      <vt:lpstr>Internal Letters</vt:lpstr>
      <vt:lpstr>Chair’s Role</vt:lpstr>
      <vt:lpstr>PRB Deadlines</vt:lpstr>
      <vt:lpstr>Chair Letter</vt:lpstr>
      <vt:lpstr>Departmental vote </vt:lpstr>
      <vt:lpstr>External Reviewers</vt:lpstr>
      <vt:lpstr>External Reviews</vt:lpstr>
      <vt:lpstr>Expectations and Standards</vt:lpstr>
      <vt:lpstr>What about collaborations</vt:lpstr>
      <vt:lpstr>Letters from Collaborators</vt:lpstr>
      <vt:lpstr>Scholarly and Creative Outlets</vt:lpstr>
      <vt:lpstr>Scholarship Contributions and Impact</vt:lpstr>
      <vt:lpstr>Teaching</vt:lpstr>
      <vt:lpstr>Service</vt:lpstr>
      <vt:lpstr>Unusual Aspects in the Department</vt:lpstr>
      <vt:lpstr>Unusual Aspects of the Case</vt:lpstr>
      <vt:lpstr>Advocate</vt:lpstr>
      <vt:lpstr>Advocacy</vt:lpstr>
      <vt:lpstr>UB and SUNY Awards Deadlines</vt:lpstr>
      <vt:lpstr>External Awards</vt:lpstr>
      <vt:lpstr>Circulate Tips</vt:lpstr>
      <vt:lpstr>Consider Nominating/Lobbying for External Awards/Honors</vt:lpstr>
      <vt:lpstr>PowerPoint Presentation</vt:lpstr>
    </vt:vector>
  </TitlesOfParts>
  <Company>SUNY Campus Agreement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Tesluk, Paul</dc:creator>
  <cp:lastModifiedBy>Pfahl, Courtney</cp:lastModifiedBy>
  <cp:revision>134</cp:revision>
  <cp:lastPrinted>2014-10-24T10:07:16Z</cp:lastPrinted>
  <dcterms:created xsi:type="dcterms:W3CDTF">2014-09-20T14:47:49Z</dcterms:created>
  <dcterms:modified xsi:type="dcterms:W3CDTF">2019-11-15T17:50:47Z</dcterms:modified>
</cp:coreProperties>
</file>