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7" r:id="rId2"/>
    <p:sldMasterId id="2147483653" r:id="rId3"/>
    <p:sldMasterId id="2147483655" r:id="rId4"/>
  </p:sldMasterIdLst>
  <p:notesMasterIdLst>
    <p:notesMasterId r:id="rId6"/>
  </p:notesMasterIdLst>
  <p:handoutMasterIdLst>
    <p:handoutMasterId r:id="rId7"/>
  </p:handoutMasterIdLst>
  <p:sldIdLst>
    <p:sldId id="286" r:id="rId5"/>
  </p:sldIdLst>
  <p:sldSz cx="43891200" cy="32918400"/>
  <p:notesSz cx="10210800" cy="15027275"/>
  <p:defaultTextStyle>
    <a:defPPr>
      <a:defRPr lang="en-US"/>
    </a:defPPr>
    <a:lvl1pPr marL="0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451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8900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351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7801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252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6703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152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5603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.KOTOULAS" initials="AK" lastIdx="2" clrIdx="0"/>
  <p:cmAuthor id="1" name="A.KOTOULAS" initials="HELP" lastIdx="1" clrIdx="1"/>
  <p:cmAuthor id="2" name="A.KOTOULAS" initials="HELP - " lastIdx="1" clrIdx="2"/>
  <p:cmAuthor id="3" name="PosterPresentations.com - 510.649.3001" initials="HELP - 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9E5"/>
    <a:srgbClr val="EAEA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9" autoAdjust="0"/>
    <p:restoredTop sz="94706" autoAdjust="0"/>
  </p:normalViewPr>
  <p:slideViewPr>
    <p:cSldViewPr snapToGrid="0" snapToObjects="1" showGuides="1">
      <p:cViewPr varScale="1">
        <p:scale>
          <a:sx n="18" d="100"/>
          <a:sy n="18" d="100"/>
        </p:scale>
        <p:origin x="-1728" y="-174"/>
      </p:cViewPr>
      <p:guideLst>
        <p:guide orient="horz" pos="3318"/>
        <p:guide orient="horz" pos="288"/>
        <p:guide orient="horz" pos="20160"/>
        <p:guide orient="horz"/>
        <p:guide pos="581"/>
        <p:guide pos="270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3" d="100"/>
          <a:sy n="83" d="100"/>
        </p:scale>
        <p:origin x="-2730" y="-84"/>
      </p:cViewPr>
      <p:guideLst>
        <p:guide orient="horz" pos="4733"/>
        <p:guide pos="321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24680" cy="751364"/>
          </a:xfrm>
          <a:prstGeom prst="rect">
            <a:avLst/>
          </a:prstGeom>
        </p:spPr>
        <p:txBody>
          <a:bodyPr vert="horz" lIns="144202" tIns="72101" rIns="144202" bIns="72101" rtlCol="0"/>
          <a:lstStyle>
            <a:lvl1pPr algn="l">
              <a:defRPr sz="19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83758" y="0"/>
            <a:ext cx="4424680" cy="751364"/>
          </a:xfrm>
          <a:prstGeom prst="rect">
            <a:avLst/>
          </a:prstGeom>
        </p:spPr>
        <p:txBody>
          <a:bodyPr vert="horz" lIns="144202" tIns="72101" rIns="144202" bIns="72101" rtlCol="0"/>
          <a:lstStyle>
            <a:lvl1pPr algn="r">
              <a:defRPr sz="1900"/>
            </a:lvl1pPr>
          </a:lstStyle>
          <a:p>
            <a:fld id="{0158C5BC-9A70-462C-B28D-9600239EAC64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4273303"/>
            <a:ext cx="4424680" cy="751364"/>
          </a:xfrm>
          <a:prstGeom prst="rect">
            <a:avLst/>
          </a:prstGeom>
        </p:spPr>
        <p:txBody>
          <a:bodyPr vert="horz" lIns="144202" tIns="72101" rIns="144202" bIns="72101" rtlCol="0" anchor="b"/>
          <a:lstStyle>
            <a:lvl1pPr algn="l">
              <a:defRPr sz="19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83758" y="14273303"/>
            <a:ext cx="4424680" cy="751364"/>
          </a:xfrm>
          <a:prstGeom prst="rect">
            <a:avLst/>
          </a:prstGeom>
        </p:spPr>
        <p:txBody>
          <a:bodyPr vert="horz" lIns="144202" tIns="72101" rIns="144202" bIns="72101" rtlCol="0" anchor="b"/>
          <a:lstStyle>
            <a:lvl1pPr algn="r">
              <a:defRPr sz="1900"/>
            </a:lvl1pPr>
          </a:lstStyle>
          <a:p>
            <a:fld id="{79C131B7-05CA-4AEE-9267-6D0ED4DC8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26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24680" cy="751364"/>
          </a:xfrm>
          <a:prstGeom prst="rect">
            <a:avLst/>
          </a:prstGeom>
        </p:spPr>
        <p:txBody>
          <a:bodyPr vert="horz" lIns="144202" tIns="72101" rIns="144202" bIns="72101" rtlCol="0"/>
          <a:lstStyle>
            <a:lvl1pPr algn="l">
              <a:defRPr sz="19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83758" y="0"/>
            <a:ext cx="4424680" cy="751364"/>
          </a:xfrm>
          <a:prstGeom prst="rect">
            <a:avLst/>
          </a:prstGeom>
        </p:spPr>
        <p:txBody>
          <a:bodyPr vert="horz" lIns="144202" tIns="72101" rIns="144202" bIns="72101" rtlCol="0"/>
          <a:lstStyle>
            <a:lvl1pPr algn="r">
              <a:defRPr sz="1900"/>
            </a:lvl1pPr>
          </a:lstStyle>
          <a:p>
            <a:fld id="{E6CC2317-6751-4CD4-9995-8782DD78E936}" type="datetimeFigureOut">
              <a:rPr lang="en-US" smtClean="0"/>
              <a:pPr/>
              <a:t>9/11/2013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47788" y="1125538"/>
            <a:ext cx="7515225" cy="5637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44202" tIns="72101" rIns="144202" bIns="7210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1080" y="7137956"/>
            <a:ext cx="8168640" cy="6762274"/>
          </a:xfrm>
          <a:prstGeom prst="rect">
            <a:avLst/>
          </a:prstGeom>
        </p:spPr>
        <p:txBody>
          <a:bodyPr vert="horz" lIns="144202" tIns="72101" rIns="144202" bIns="7210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273303"/>
            <a:ext cx="4424680" cy="751364"/>
          </a:xfrm>
          <a:prstGeom prst="rect">
            <a:avLst/>
          </a:prstGeom>
        </p:spPr>
        <p:txBody>
          <a:bodyPr vert="horz" lIns="144202" tIns="72101" rIns="144202" bIns="72101" rtlCol="0" anchor="b"/>
          <a:lstStyle>
            <a:lvl1pPr algn="l">
              <a:defRPr sz="1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83758" y="14273303"/>
            <a:ext cx="4424680" cy="751364"/>
          </a:xfrm>
          <a:prstGeom prst="rect">
            <a:avLst/>
          </a:prstGeom>
        </p:spPr>
        <p:txBody>
          <a:bodyPr vert="horz" lIns="144202" tIns="72101" rIns="144202" bIns="72101" rtlCol="0" anchor="b"/>
          <a:lstStyle>
            <a:lvl1pPr algn="r">
              <a:defRPr sz="1900"/>
            </a:lvl1pPr>
          </a:lstStyle>
          <a:p>
            <a:fld id="{26A1A87D-CAF7-4BDC-A0D3-C0DBEDE816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082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8890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2194451" algn="l" defTabSz="438890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4388900" algn="l" defTabSz="438890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6583351" algn="l" defTabSz="438890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8777801" algn="l" defTabSz="438890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10972252" algn="l" defTabSz="438890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13166703" algn="l" defTabSz="438890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5361152" algn="l" defTabSz="438890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7555603" algn="l" defTabSz="438890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47788" y="1125538"/>
            <a:ext cx="7515225" cy="5637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1A87D-CAF7-4BDC-A0D3-C0DBEDE8161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2593" y="457202"/>
            <a:ext cx="32009976" cy="1447800"/>
          </a:xfrm>
          <a:prstGeom prst="rect">
            <a:avLst/>
          </a:prstGeom>
        </p:spPr>
        <p:txBody>
          <a:bodyPr lIns="91436" tIns="45717" rIns="91436" bIns="45717" anchor="ctr" anchorCtr="0"/>
          <a:lstStyle>
            <a:lvl1pPr>
              <a:defRPr b="1"/>
            </a:lvl1pPr>
          </a:lstStyle>
          <a:p>
            <a:r>
              <a:rPr lang="en-US" dirty="0" smtClean="0"/>
              <a:t>Click here to add the poster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04188" y="6004405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22341" y="5265739"/>
            <a:ext cx="10048875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INTRODUCTION or ABSTRACT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914400" y="1143000"/>
            <a:ext cx="4419600" cy="2514600"/>
          </a:xfrm>
          <a:prstGeom prst="rect">
            <a:avLst/>
          </a:prstGeom>
        </p:spPr>
        <p:txBody>
          <a:bodyPr lIns="91436" tIns="45717" rIns="91436" bIns="45717" anchor="ctr"/>
          <a:lstStyle>
            <a:lvl1pPr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38557200" y="1219200"/>
            <a:ext cx="4419600" cy="2514600"/>
          </a:xfrm>
          <a:prstGeom prst="rect">
            <a:avLst/>
          </a:prstGeom>
        </p:spPr>
        <p:txBody>
          <a:bodyPr lIns="91436" tIns="45717" rIns="91436" bIns="45717" anchor="ctr"/>
          <a:lstStyle>
            <a:lvl1pPr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922339" y="14212513"/>
            <a:ext cx="10050462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OBJECTIVES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1587165" y="5996467"/>
            <a:ext cx="10048874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1587166" y="5265739"/>
            <a:ext cx="10048875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MATERIALS &amp; METHODS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22258339" y="6004405"/>
            <a:ext cx="10048874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22250400" y="5257801"/>
            <a:ext cx="10058400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RESULTS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2924750" y="5265739"/>
            <a:ext cx="10047018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CONCLUSIONS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2924750" y="6004405"/>
            <a:ext cx="10047018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32919059" y="14272738"/>
            <a:ext cx="10047018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REFERENCES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32997777" y="15011402"/>
            <a:ext cx="10052050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32924750" y="25679401"/>
            <a:ext cx="10047018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ACKNOWLEDGEMENTS or  CONTACT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32914027" y="26433446"/>
            <a:ext cx="10052050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111" name="Text Placeholder 5"/>
          <p:cNvSpPr>
            <a:spLocks noGrp="1"/>
          </p:cNvSpPr>
          <p:nvPr>
            <p:ph type="body" sz="quarter" idx="95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904188" y="14951552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103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6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3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4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5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6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7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9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2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5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8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2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21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2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7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5932593" y="3185162"/>
            <a:ext cx="31998968" cy="128016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5400">
                <a:solidFill>
                  <a:schemeClr val="bg1"/>
                </a:solidFill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authors</a:t>
            </a:r>
            <a:endParaRPr lang="en-US" dirty="0"/>
          </a:p>
        </p:txBody>
      </p:sp>
      <p:sp>
        <p:nvSpPr>
          <p:cNvPr id="78" name="Text Placeholder 76"/>
          <p:cNvSpPr>
            <a:spLocks noGrp="1"/>
          </p:cNvSpPr>
          <p:nvPr>
            <p:ph type="body" sz="quarter" idx="151" hasCustomPrompt="1"/>
          </p:nvPr>
        </p:nvSpPr>
        <p:spPr>
          <a:xfrm>
            <a:off x="5932593" y="1905002"/>
            <a:ext cx="31998968" cy="128016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7200">
                <a:solidFill>
                  <a:schemeClr val="bg1"/>
                </a:solidFill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authors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04186" y="6004405"/>
            <a:ext cx="13591277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50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22338" y="5265739"/>
            <a:ext cx="13573126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add) INTRODUCTION or ABSTRACT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914400" y="1143000"/>
            <a:ext cx="4419600" cy="2514600"/>
          </a:xfrm>
          <a:prstGeom prst="rect">
            <a:avLst/>
          </a:prstGeom>
        </p:spPr>
        <p:txBody>
          <a:bodyPr lIns="91436" tIns="45717" rIns="91436" bIns="45717" anchor="ctr"/>
          <a:lstStyle>
            <a:lvl1pPr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38557200" y="1219200"/>
            <a:ext cx="4419600" cy="2514600"/>
          </a:xfrm>
          <a:prstGeom prst="rect">
            <a:avLst/>
          </a:prstGeom>
        </p:spPr>
        <p:txBody>
          <a:bodyPr lIns="91436" tIns="45717" rIns="91436" bIns="45717" anchor="ctr"/>
          <a:lstStyle>
            <a:lvl1pPr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22338" y="17949530"/>
            <a:ext cx="13592864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50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942080" y="17242973"/>
            <a:ext cx="13573125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add)  OBJECTIVES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5154276" y="21304135"/>
            <a:ext cx="13571534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50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5154276" y="20573407"/>
            <a:ext cx="13571534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add)  MATERIALS &amp; METHODS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5162215" y="6012343"/>
            <a:ext cx="13571534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50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5154277" y="5265739"/>
            <a:ext cx="13579475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add)  RESULTS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9395741" y="5265739"/>
            <a:ext cx="13576029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add)  CONCLUSIONS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29395741" y="6004405"/>
            <a:ext cx="13576029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50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9395741" y="17210866"/>
            <a:ext cx="13576029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add)  REFERENCES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29390710" y="17949530"/>
            <a:ext cx="13581061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50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29395741" y="25679401"/>
            <a:ext cx="13576029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add)  ACKNOWLEDGEMENTS  or  CONTACT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29395742" y="26418067"/>
            <a:ext cx="13581061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50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58" name="Title 1"/>
          <p:cNvSpPr>
            <a:spLocks noGrp="1"/>
          </p:cNvSpPr>
          <p:nvPr>
            <p:ph type="title" hasCustomPrompt="1"/>
          </p:nvPr>
        </p:nvSpPr>
        <p:spPr>
          <a:xfrm>
            <a:off x="5932593" y="457202"/>
            <a:ext cx="32009976" cy="1447800"/>
          </a:xfrm>
          <a:prstGeom prst="rect">
            <a:avLst/>
          </a:prstGeom>
        </p:spPr>
        <p:txBody>
          <a:bodyPr lIns="91436" tIns="45717" rIns="91436" bIns="45717" anchor="ctr" anchorCtr="0"/>
          <a:lstStyle>
            <a:lvl1pPr>
              <a:defRPr b="1"/>
            </a:lvl1pPr>
          </a:lstStyle>
          <a:p>
            <a:r>
              <a:rPr lang="en-US" dirty="0" smtClean="0"/>
              <a:t>Click here to add the poster title</a:t>
            </a:r>
            <a:endParaRPr lang="en-US" dirty="0"/>
          </a:p>
        </p:txBody>
      </p:sp>
      <p:sp>
        <p:nvSpPr>
          <p:cNvPr id="59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5932593" y="3185162"/>
            <a:ext cx="31998968" cy="128016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5400">
                <a:solidFill>
                  <a:schemeClr val="bg1"/>
                </a:solidFill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authors</a:t>
            </a:r>
            <a:endParaRPr lang="en-US" dirty="0"/>
          </a:p>
        </p:txBody>
      </p:sp>
      <p:sp>
        <p:nvSpPr>
          <p:cNvPr id="62" name="Text Placeholder 76"/>
          <p:cNvSpPr>
            <a:spLocks noGrp="1"/>
          </p:cNvSpPr>
          <p:nvPr>
            <p:ph type="body" sz="quarter" idx="151" hasCustomPrompt="1"/>
          </p:nvPr>
        </p:nvSpPr>
        <p:spPr>
          <a:xfrm>
            <a:off x="5932593" y="1905002"/>
            <a:ext cx="31998968" cy="128016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7200">
                <a:solidFill>
                  <a:schemeClr val="bg1"/>
                </a:solidFill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authors</a:t>
            </a:r>
            <a:endParaRPr lang="en-US" dirty="0"/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95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2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3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3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4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5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6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7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8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9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0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1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2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3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4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5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6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7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8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9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0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1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2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3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4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5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6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7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ente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04188" y="6004405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50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22341" y="5265739"/>
            <a:ext cx="10048875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add) INTRODUCTION or ABSTRACT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914400" y="1143000"/>
            <a:ext cx="4419600" cy="2514600"/>
          </a:xfrm>
          <a:prstGeom prst="rect">
            <a:avLst/>
          </a:prstGeom>
        </p:spPr>
        <p:txBody>
          <a:bodyPr lIns="91436" tIns="45717" rIns="91436" bIns="45717" anchor="ctr"/>
          <a:lstStyle>
            <a:lvl1pPr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38557200" y="1219200"/>
            <a:ext cx="4419600" cy="2514600"/>
          </a:xfrm>
          <a:prstGeom prst="rect">
            <a:avLst/>
          </a:prstGeom>
        </p:spPr>
        <p:txBody>
          <a:bodyPr lIns="91436" tIns="45717" rIns="91436" bIns="45717" anchor="ctr"/>
          <a:lstStyle>
            <a:lvl1pPr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02598" y="14919070"/>
            <a:ext cx="10058400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50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922339" y="14212513"/>
            <a:ext cx="10050462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add)  OBJECTIVES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1587163" y="5996467"/>
            <a:ext cx="20720048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50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1587164" y="5265739"/>
            <a:ext cx="20720050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(header)  MATERIALS &amp; METHODS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1587164" y="21813410"/>
            <a:ext cx="20720050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50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1587162" y="21074746"/>
            <a:ext cx="20720050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add)  RESULTS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2924750" y="5265739"/>
            <a:ext cx="10047018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add) CONCLUSIONS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2924750" y="6004405"/>
            <a:ext cx="10047018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50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32919059" y="14272738"/>
            <a:ext cx="10047018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add) REFERENCES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32997777" y="15011402"/>
            <a:ext cx="10052050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50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32924750" y="25669876"/>
            <a:ext cx="10047018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add)  ACKNOWLEDGEMENTS or CONTACT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32905536" y="26436774"/>
            <a:ext cx="10052050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50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60" name="Title 1"/>
          <p:cNvSpPr>
            <a:spLocks noGrp="1"/>
          </p:cNvSpPr>
          <p:nvPr>
            <p:ph type="title" hasCustomPrompt="1"/>
          </p:nvPr>
        </p:nvSpPr>
        <p:spPr>
          <a:xfrm>
            <a:off x="5932593" y="457202"/>
            <a:ext cx="32009976" cy="1447800"/>
          </a:xfrm>
          <a:prstGeom prst="rect">
            <a:avLst/>
          </a:prstGeom>
        </p:spPr>
        <p:txBody>
          <a:bodyPr lIns="91436" tIns="45717" rIns="91436" bIns="45717" anchor="ctr" anchorCtr="0"/>
          <a:lstStyle>
            <a:lvl1pPr>
              <a:defRPr b="1"/>
            </a:lvl1pPr>
          </a:lstStyle>
          <a:p>
            <a:r>
              <a:rPr lang="en-US" dirty="0" smtClean="0"/>
              <a:t>Click here to add the poster title</a:t>
            </a:r>
            <a:endParaRPr lang="en-US" dirty="0"/>
          </a:p>
        </p:txBody>
      </p:sp>
      <p:sp>
        <p:nvSpPr>
          <p:cNvPr id="61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5932593" y="3185162"/>
            <a:ext cx="31998968" cy="128016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5400">
                <a:solidFill>
                  <a:schemeClr val="bg1"/>
                </a:solidFill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authors</a:t>
            </a:r>
            <a:endParaRPr lang="en-US" dirty="0"/>
          </a:p>
        </p:txBody>
      </p:sp>
      <p:sp>
        <p:nvSpPr>
          <p:cNvPr id="62" name="Text Placeholder 76"/>
          <p:cNvSpPr>
            <a:spLocks noGrp="1"/>
          </p:cNvSpPr>
          <p:nvPr>
            <p:ph type="body" sz="quarter" idx="151" hasCustomPrompt="1"/>
          </p:nvPr>
        </p:nvSpPr>
        <p:spPr>
          <a:xfrm>
            <a:off x="5932593" y="1905002"/>
            <a:ext cx="31998968" cy="128016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7200">
                <a:solidFill>
                  <a:schemeClr val="bg1"/>
                </a:solidFill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authors</a:t>
            </a:r>
            <a:endParaRPr lang="en-US" dirty="0"/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95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2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3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3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4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5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6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7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8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9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0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1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2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3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4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5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6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7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8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9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0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1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2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3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4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5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6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7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righ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04188" y="6004405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50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22341" y="5265739"/>
            <a:ext cx="10048875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add) INTRODUCTION or ABSTRACT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914400" y="1143000"/>
            <a:ext cx="4419600" cy="2514600"/>
          </a:xfrm>
          <a:prstGeom prst="rect">
            <a:avLst/>
          </a:prstGeom>
        </p:spPr>
        <p:txBody>
          <a:bodyPr lIns="91436" tIns="45717" rIns="91436" bIns="45717" anchor="ctr"/>
          <a:lstStyle>
            <a:lvl1pPr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38557200" y="1219200"/>
            <a:ext cx="4419600" cy="2514600"/>
          </a:xfrm>
          <a:prstGeom prst="rect">
            <a:avLst/>
          </a:prstGeom>
        </p:spPr>
        <p:txBody>
          <a:bodyPr lIns="91436" tIns="45717" rIns="91436" bIns="45717" anchor="ctr"/>
          <a:lstStyle>
            <a:lvl1pPr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02598" y="14919070"/>
            <a:ext cx="10058400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50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922339" y="14212513"/>
            <a:ext cx="10050462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add)  OBJECTIVES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1587166" y="5996467"/>
            <a:ext cx="20720046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50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1587164" y="5265739"/>
            <a:ext cx="20720050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add)  MATERIALS &amp; METHODS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1587164" y="14919070"/>
            <a:ext cx="20720046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50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1587165" y="14212888"/>
            <a:ext cx="20720050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add)  RESULTS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11587164" y="23505310"/>
            <a:ext cx="20720046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add)  CONCLUSIONS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1587164" y="24243974"/>
            <a:ext cx="20720046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50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32919059" y="5265739"/>
            <a:ext cx="10047018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add)  REFERENCES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32914028" y="6004405"/>
            <a:ext cx="10052050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50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32924750" y="28291981"/>
            <a:ext cx="10047018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add)  ACKNOWLEDGEMENTS or  CONTACT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32924751" y="29030647"/>
            <a:ext cx="10052050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50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60" name="Title 1"/>
          <p:cNvSpPr>
            <a:spLocks noGrp="1"/>
          </p:cNvSpPr>
          <p:nvPr>
            <p:ph type="title" hasCustomPrompt="1"/>
          </p:nvPr>
        </p:nvSpPr>
        <p:spPr>
          <a:xfrm>
            <a:off x="5932593" y="457202"/>
            <a:ext cx="32009976" cy="1447800"/>
          </a:xfrm>
          <a:prstGeom prst="rect">
            <a:avLst/>
          </a:prstGeom>
        </p:spPr>
        <p:txBody>
          <a:bodyPr lIns="91436" tIns="45717" rIns="91436" bIns="45717" anchor="ctr" anchorCtr="0"/>
          <a:lstStyle>
            <a:lvl1pPr>
              <a:defRPr b="1"/>
            </a:lvl1pPr>
          </a:lstStyle>
          <a:p>
            <a:r>
              <a:rPr lang="en-US" dirty="0" smtClean="0"/>
              <a:t>Click here to add the poster title</a:t>
            </a:r>
            <a:endParaRPr lang="en-US" dirty="0"/>
          </a:p>
        </p:txBody>
      </p:sp>
      <p:sp>
        <p:nvSpPr>
          <p:cNvPr id="61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5932593" y="3185162"/>
            <a:ext cx="31998968" cy="128016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5400">
                <a:solidFill>
                  <a:schemeClr val="bg1"/>
                </a:solidFill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authors</a:t>
            </a:r>
            <a:endParaRPr lang="en-US" dirty="0"/>
          </a:p>
        </p:txBody>
      </p:sp>
      <p:sp>
        <p:nvSpPr>
          <p:cNvPr id="62" name="Text Placeholder 76"/>
          <p:cNvSpPr>
            <a:spLocks noGrp="1"/>
          </p:cNvSpPr>
          <p:nvPr>
            <p:ph type="body" sz="quarter" idx="151" hasCustomPrompt="1"/>
          </p:nvPr>
        </p:nvSpPr>
        <p:spPr>
          <a:xfrm>
            <a:off x="5932593" y="1905002"/>
            <a:ext cx="31998968" cy="128016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7200">
                <a:solidFill>
                  <a:schemeClr val="bg1"/>
                </a:solidFill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authors</a:t>
            </a:r>
            <a:endParaRPr lang="en-US" dirty="0"/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95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2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3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3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4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5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6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7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8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9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0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1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2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3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4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5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6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7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8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9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0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1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2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3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4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5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6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7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://www.facebook.com/pages/PosterPresentationscom/217914411419?v=app_4949752878&amp;ref=ts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www.facebook.com/pages/PosterPresentationscom/217914411419?v=app_4949752878&amp;ref=ts" TargetMode="Externa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eg"/><Relationship Id="rId5" Type="http://schemas.openxmlformats.org/officeDocument/2006/relationships/hyperlink" Target="http://www.facebook.com/pages/PosterPresentationscom/217914411419?v=app_4949752878&amp;ref=ts" TargetMode="Externa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hyperlink" Target="http://www.facebook.com/pages/PosterPresentationscom/217914411419?v=app_4949752878&amp;ref=ts" TargetMode="Externa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4222126" y="0"/>
            <a:ext cx="10050462" cy="32918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2" tIns="365741" rIns="182872" bIns="182872" rtlCol="0" anchor="t" anchorCtr="0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rebuchet MS" pitchFamily="34" charset="0"/>
              </a:rPr>
              <a:t>QUICK</a:t>
            </a:r>
            <a:r>
              <a:rPr lang="en-US" sz="4000" b="1" baseline="0" dirty="0" smtClean="0">
                <a:solidFill>
                  <a:schemeClr val="bg1"/>
                </a:solidFill>
                <a:latin typeface="Trebuchet MS" pitchFamily="34" charset="0"/>
              </a:rPr>
              <a:t> TIPS</a:t>
            </a:r>
            <a:endParaRPr lang="en-US" sz="40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3200" b="1" dirty="0" smtClean="0">
              <a:latin typeface="Trebuchet MS" pitchFamily="34" charset="0"/>
            </a:endParaRPr>
          </a:p>
          <a:p>
            <a:pPr defTabSz="3134780"/>
            <a:r>
              <a:rPr lang="en-US" sz="3200" dirty="0" smtClean="0">
                <a:latin typeface="Trebuchet MS" pitchFamily="34" charset="0"/>
              </a:rPr>
              <a:t>This PowerPoint</a:t>
            </a:r>
            <a:r>
              <a:rPr lang="en-US" sz="3200" baseline="0" dirty="0" smtClean="0">
                <a:latin typeface="Trebuchet MS" pitchFamily="34" charset="0"/>
              </a:rPr>
              <a:t> template requires basic PowerPoint (version 2007 or newer) skills. Below is a list of commonly asked questions specific to this template. </a:t>
            </a:r>
            <a:br>
              <a:rPr lang="en-US" sz="3200" baseline="0" dirty="0" smtClean="0">
                <a:latin typeface="Trebuchet MS" pitchFamily="34" charset="0"/>
              </a:rPr>
            </a:br>
            <a:r>
              <a:rPr lang="en-US" sz="3200" baseline="0" dirty="0" smtClean="0">
                <a:latin typeface="Trebuchet MS" pitchFamily="34" charset="0"/>
              </a:rPr>
              <a:t>If you are using an older version of PowerPoint some template features may not work properly.</a:t>
            </a:r>
            <a:endParaRPr lang="en-US" sz="40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134780"/>
            <a:endParaRPr lang="en-US" sz="40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rebuchet MS" pitchFamily="34" charset="0"/>
              </a:rPr>
              <a:t>Using the template</a:t>
            </a:r>
            <a:endParaRPr lang="en-US" sz="4000" b="1" baseline="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2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marL="0" marR="0" indent="0" algn="l" defTabSz="31347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Verifying the quality of your graphics</a:t>
            </a:r>
          </a:p>
          <a:p>
            <a:pPr defTabSz="3134780"/>
            <a:r>
              <a:rPr lang="en-US" sz="3200" dirty="0" smtClean="0">
                <a:latin typeface="Trebuchet MS" pitchFamily="34" charset="0"/>
              </a:rPr>
              <a:t>Go to the </a:t>
            </a:r>
            <a:r>
              <a:rPr lang="en-US" sz="3200" baseline="0" dirty="0" smtClean="0">
                <a:latin typeface="Trebuchet MS" pitchFamily="34" charset="0"/>
              </a:rPr>
              <a:t>VIEW menu and click on ZOOM to set your preferred magnification. This template is at 100% the size of the final poster. All text and graphics will be printed at 100% their size. To see what your poster will look like when printed, set the zoom to 100% and evaluate the quality of all your graphics before you submit your poster for printing.</a:t>
            </a:r>
            <a:br>
              <a:rPr lang="en-US" sz="3200" baseline="0" dirty="0" smtClean="0">
                <a:latin typeface="Trebuchet MS" pitchFamily="34" charset="0"/>
              </a:rPr>
            </a:br>
            <a:endParaRPr lang="en-US" sz="3200" baseline="0" dirty="0" smtClean="0">
              <a:latin typeface="Trebuchet MS" pitchFamily="34" charset="0"/>
            </a:endParaRPr>
          </a:p>
          <a:p>
            <a:pPr defTabSz="3134780"/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Using the placeholders</a:t>
            </a:r>
          </a:p>
          <a:p>
            <a:pPr defTabSz="3134780"/>
            <a:r>
              <a:rPr lang="en-US" sz="3200" baseline="0" dirty="0" smtClean="0">
                <a:latin typeface="Trebuchet MS" pitchFamily="34" charset="0"/>
              </a:rPr>
              <a:t>To add text to this template click inside a placeholder and type in or paste your text. To move a placeholder, click on it </a:t>
            </a:r>
            <a:r>
              <a:rPr lang="en-US" sz="3200" u="sng" baseline="0" dirty="0" smtClean="0">
                <a:latin typeface="Trebuchet MS" pitchFamily="34" charset="0"/>
              </a:rPr>
              <a:t>once</a:t>
            </a:r>
            <a:r>
              <a:rPr lang="en-US" sz="3200" baseline="0" dirty="0" smtClean="0">
                <a:latin typeface="Trebuchet MS" pitchFamily="34" charset="0"/>
              </a:rPr>
              <a:t> (to select it), place your cursor on its frame and your cursor will change to this symbol:         Then, click </a:t>
            </a:r>
            <a:r>
              <a:rPr lang="en-US" sz="3200" u="sng" baseline="0" dirty="0" smtClean="0">
                <a:latin typeface="Trebuchet MS" pitchFamily="34" charset="0"/>
              </a:rPr>
              <a:t>once</a:t>
            </a:r>
            <a:r>
              <a:rPr lang="en-US" sz="3200" baseline="0" dirty="0" smtClean="0">
                <a:latin typeface="Trebuchet MS" pitchFamily="34" charset="0"/>
              </a:rPr>
              <a:t> and drag it to its new location where you can resize it as needed. Additional placeholders can be found on the left side of this template.</a:t>
            </a:r>
          </a:p>
          <a:p>
            <a:pPr defTabSz="3134780"/>
            <a:endParaRPr lang="en-US" sz="3200" b="1" baseline="0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134780"/>
            <a:r>
              <a:rPr lang="en-US" sz="32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layout</a:t>
            </a:r>
          </a:p>
          <a:p>
            <a:pPr defTabSz="3134780"/>
            <a:r>
              <a:rPr lang="en-US" sz="3200" dirty="0" smtClean="0">
                <a:latin typeface="Trebuchet MS" pitchFamily="34" charset="0"/>
              </a:rPr>
              <a:t>This template has four</a:t>
            </a:r>
            <a:endParaRPr lang="en-US" sz="3200" baseline="0" dirty="0" smtClean="0">
              <a:latin typeface="Trebuchet MS" pitchFamily="34" charset="0"/>
            </a:endParaRPr>
          </a:p>
          <a:p>
            <a:pPr defTabSz="3134780"/>
            <a:r>
              <a:rPr lang="en-US" sz="3200" baseline="0" dirty="0" smtClean="0">
                <a:latin typeface="Trebuchet MS" pitchFamily="34" charset="0"/>
              </a:rPr>
              <a:t>different column layouts. </a:t>
            </a:r>
          </a:p>
          <a:p>
            <a:pPr defTabSz="3134780"/>
            <a:r>
              <a:rPr lang="en-US" sz="3200" u="sng" baseline="0" dirty="0" smtClean="0">
                <a:latin typeface="Trebuchet MS" pitchFamily="34" charset="0"/>
              </a:rPr>
              <a:t>Right-click</a:t>
            </a:r>
            <a:r>
              <a:rPr lang="en-US" sz="3200" baseline="0" dirty="0" smtClean="0">
                <a:latin typeface="Trebuchet MS" pitchFamily="34" charset="0"/>
              </a:rPr>
              <a:t> your mouse</a:t>
            </a:r>
          </a:p>
          <a:p>
            <a:pPr defTabSz="3134780"/>
            <a:r>
              <a:rPr lang="en-US" sz="3200" baseline="0" dirty="0" smtClean="0">
                <a:latin typeface="Trebuchet MS" pitchFamily="34" charset="0"/>
              </a:rPr>
              <a:t>on the background and </a:t>
            </a:r>
          </a:p>
          <a:p>
            <a:pPr defTabSz="3134780"/>
            <a:r>
              <a:rPr lang="en-US" sz="3200" baseline="0" dirty="0" smtClean="0">
                <a:latin typeface="Trebuchet MS" pitchFamily="34" charset="0"/>
              </a:rPr>
              <a:t>click on “Layout” to see </a:t>
            </a:r>
          </a:p>
          <a:p>
            <a:pPr defTabSz="3134780"/>
            <a:r>
              <a:rPr lang="en-US" sz="3200" baseline="0" dirty="0" smtClean="0">
                <a:latin typeface="Trebuchet MS" pitchFamily="34" charset="0"/>
              </a:rPr>
              <a:t>the layout options.</a:t>
            </a:r>
            <a:endParaRPr lang="en-US" sz="3200" dirty="0" smtClean="0">
              <a:latin typeface="Trebuchet MS" pitchFamily="34" charset="0"/>
            </a:endParaRPr>
          </a:p>
          <a:p>
            <a:pPr marL="0" marR="0" indent="0" algn="l" defTabSz="31347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 smtClean="0">
                <a:latin typeface="Trebuchet MS" pitchFamily="34" charset="0"/>
              </a:rPr>
              <a:t>The columns in the provided layouts are fixed and cannot be moved but advanced users can modify any layout by going to VIEW and then SLIDE MASTER.</a:t>
            </a:r>
          </a:p>
          <a:p>
            <a:pPr marL="0" marR="0" indent="0" algn="l" defTabSz="31347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aseline="0" dirty="0" smtClean="0">
              <a:latin typeface="Trebuchet MS" pitchFamily="34" charset="0"/>
            </a:endParaRPr>
          </a:p>
          <a:p>
            <a:pPr defTabSz="3134780"/>
            <a:r>
              <a:rPr lang="en-US" sz="3200" b="1" baseline="0" dirty="0" smtClean="0">
                <a:solidFill>
                  <a:srgbClr val="FFFF00"/>
                </a:solidFill>
                <a:latin typeface="Trebuchet MS" pitchFamily="34" charset="0"/>
              </a:rPr>
              <a:t>Importing text and graphics from external sources</a:t>
            </a:r>
          </a:p>
          <a:p>
            <a:pPr defTabSz="3134780"/>
            <a:r>
              <a:rPr lang="en-US" sz="3200" b="1" u="sng" baseline="0" dirty="0" smtClean="0">
                <a:latin typeface="Trebuchet MS" pitchFamily="34" charset="0"/>
              </a:rPr>
              <a:t>TEXT: </a:t>
            </a:r>
            <a:r>
              <a:rPr lang="en-US" sz="3200" baseline="0" dirty="0" smtClean="0">
                <a:latin typeface="Trebuchet MS" pitchFamily="34" charset="0"/>
              </a:rPr>
              <a:t>Paste or type your text into a pre-existing placeholder or drag in a new placeholder from the left side of the template. Move it anywhere as needed.</a:t>
            </a:r>
          </a:p>
          <a:p>
            <a:pPr defTabSz="3134780"/>
            <a:r>
              <a:rPr lang="en-US" sz="3200" b="1" u="sng" baseline="0" dirty="0" smtClean="0">
                <a:latin typeface="Trebuchet MS" pitchFamily="34" charset="0"/>
              </a:rPr>
              <a:t>PHOTOS: </a:t>
            </a:r>
            <a:r>
              <a:rPr lang="en-US" sz="3200" baseline="0" dirty="0" smtClean="0">
                <a:latin typeface="Trebuchet MS" pitchFamily="34" charset="0"/>
              </a:rPr>
              <a:t>Drag in a picture placeholder, size it </a:t>
            </a:r>
            <a:r>
              <a:rPr lang="en-US" sz="3200" u="sng" baseline="0" dirty="0" smtClean="0">
                <a:latin typeface="Trebuchet MS" pitchFamily="34" charset="0"/>
              </a:rPr>
              <a:t>first</a:t>
            </a:r>
            <a:r>
              <a:rPr lang="en-US" sz="3200" baseline="0" dirty="0" smtClean="0">
                <a:latin typeface="Trebuchet MS" pitchFamily="34" charset="0"/>
              </a:rPr>
              <a:t>, click in it and insert a photo from the menu.</a:t>
            </a:r>
          </a:p>
          <a:p>
            <a:pPr defTabSz="3134780"/>
            <a:r>
              <a:rPr lang="en-US" sz="3200" b="1" u="sng" baseline="0" dirty="0" smtClean="0">
                <a:latin typeface="Trebuchet MS" pitchFamily="34" charset="0"/>
              </a:rPr>
              <a:t>TABLES: </a:t>
            </a:r>
            <a:r>
              <a:rPr lang="en-US" sz="3200" baseline="0" dirty="0" smtClean="0">
                <a:latin typeface="Trebuchet MS" pitchFamily="34" charset="0"/>
              </a:rPr>
              <a:t>You can copy and paste a table from an external document onto this poster template. To adjust  the way the text fits within the cells of a table that has been pasted, </a:t>
            </a:r>
            <a:r>
              <a:rPr lang="en-US" sz="3200" u="sng" baseline="0" dirty="0" smtClean="0">
                <a:latin typeface="Trebuchet MS" pitchFamily="34" charset="0"/>
              </a:rPr>
              <a:t>right-click</a:t>
            </a:r>
            <a:r>
              <a:rPr lang="en-US" sz="3200" baseline="0" dirty="0" smtClean="0">
                <a:latin typeface="Trebuchet MS" pitchFamily="34" charset="0"/>
              </a:rPr>
              <a:t> on the table, click FORMAT SHAPE  then click on TEXT BOX and change the INTERNAL MARGIN values to 0.25</a:t>
            </a:r>
          </a:p>
          <a:p>
            <a:pPr defTabSz="3134780"/>
            <a:endParaRPr lang="en-US" sz="3200" baseline="0" dirty="0" smtClean="0">
              <a:latin typeface="Trebuchet MS" pitchFamily="34" charset="0"/>
            </a:endParaRPr>
          </a:p>
          <a:p>
            <a:pPr defTabSz="3134780"/>
            <a:r>
              <a:rPr lang="en-US" sz="32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color scheme</a:t>
            </a:r>
          </a:p>
          <a:p>
            <a:pPr defTabSz="3134780"/>
            <a:r>
              <a:rPr lang="en-US" sz="3200" baseline="0" dirty="0" smtClean="0">
                <a:latin typeface="Trebuchet MS" pitchFamily="34" charset="0"/>
              </a:rPr>
              <a:t>To change the color scheme of this template go to the “Design” menu and click on “Colors”. You can choose from the provide color combinations or you can create your own.</a:t>
            </a:r>
          </a:p>
          <a:p>
            <a:pPr defTabSz="3134780"/>
            <a:endParaRPr lang="en-US" sz="3200" baseline="0" dirty="0" smtClean="0">
              <a:latin typeface="Trebuchet MS" pitchFamily="34" charset="0"/>
            </a:endParaRPr>
          </a:p>
          <a:p>
            <a:pPr defTabSz="3134780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2000" baseline="0" dirty="0" smtClean="0">
              <a:latin typeface="Trebuchet MS" pitchFamily="34" charset="0"/>
            </a:endParaRPr>
          </a:p>
          <a:p>
            <a:pPr defTabSz="4389219"/>
            <a:endParaRPr lang="en-US" sz="2000" dirty="0" smtClean="0">
              <a:latin typeface="Trebuchet MS" pitchFamily="34" charset="0"/>
            </a:endParaRPr>
          </a:p>
          <a:p>
            <a:pPr algn="ctr"/>
            <a:endParaRPr lang="en-US" sz="20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4389219"/>
            <a:endParaRPr lang="en-US" sz="20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3200" b="1" dirty="0">
              <a:latin typeface="Trebuchet MS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10402388" y="-19596"/>
            <a:ext cx="10050462" cy="32918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2" tIns="365741" rIns="182872" bIns="182872" rtlCol="0" anchor="t" anchorCtr="0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rebuchet MS" pitchFamily="34" charset="0"/>
              </a:rPr>
              <a:t>QUICK DESIGN</a:t>
            </a:r>
            <a:r>
              <a:rPr lang="en-US" sz="4400" b="1" baseline="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Trebuchet MS" pitchFamily="34" charset="0"/>
              </a:rPr>
              <a:t>GUIDE</a:t>
            </a: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3200" b="1" dirty="0" smtClean="0">
              <a:latin typeface="Trebuchet MS" pitchFamily="34" charset="0"/>
            </a:endParaRPr>
          </a:p>
          <a:p>
            <a:pPr defTabSz="4389219"/>
            <a:r>
              <a:rPr lang="en-US" sz="3200" dirty="0" smtClean="0">
                <a:latin typeface="Trebuchet MS" pitchFamily="34" charset="0"/>
              </a:rPr>
              <a:t>This PowerPoint</a:t>
            </a:r>
            <a:r>
              <a:rPr lang="en-US" sz="3200" baseline="0" dirty="0" smtClean="0">
                <a:latin typeface="Trebuchet MS" pitchFamily="34" charset="0"/>
              </a:rPr>
              <a:t> </a:t>
            </a:r>
            <a:r>
              <a:rPr lang="en-US" sz="3200" dirty="0" smtClean="0">
                <a:latin typeface="Trebuchet MS" pitchFamily="34" charset="0"/>
              </a:rPr>
              <a:t>2007 template produces</a:t>
            </a:r>
            <a:r>
              <a:rPr lang="en-US" sz="3200" baseline="0" dirty="0" smtClean="0">
                <a:latin typeface="Trebuchet MS" pitchFamily="34" charset="0"/>
              </a:rPr>
              <a:t> </a:t>
            </a:r>
            <a:r>
              <a:rPr lang="en-US" sz="3200" dirty="0" smtClean="0">
                <a:latin typeface="Trebuchet MS" pitchFamily="34" charset="0"/>
              </a:rPr>
              <a:t>a 36”x48” professional  poster. It</a:t>
            </a:r>
            <a:r>
              <a:rPr lang="en-US" sz="3200" baseline="0" dirty="0" smtClean="0">
                <a:latin typeface="Trebuchet MS" pitchFamily="34" charset="0"/>
              </a:rPr>
              <a:t> </a:t>
            </a:r>
            <a:r>
              <a:rPr lang="en-US" sz="3200" dirty="0" smtClean="0">
                <a:latin typeface="Trebuchet MS" pitchFamily="34" charset="0"/>
              </a:rPr>
              <a:t>will save you valuable time placing titles, subtitles,</a:t>
            </a:r>
            <a:r>
              <a:rPr lang="en-US" sz="3200" baseline="0" dirty="0" smtClean="0">
                <a:latin typeface="Trebuchet MS" pitchFamily="34" charset="0"/>
              </a:rPr>
              <a:t> text, and graphics</a:t>
            </a:r>
            <a:r>
              <a:rPr lang="en-US" sz="3200" dirty="0" smtClean="0">
                <a:latin typeface="Trebuchet MS" pitchFamily="34" charset="0"/>
              </a:rPr>
              <a:t>. </a:t>
            </a:r>
          </a:p>
          <a:p>
            <a:pPr defTabSz="4389219"/>
            <a:endParaRPr lang="en-US" sz="3200" dirty="0" smtClean="0">
              <a:latin typeface="Trebuchet MS" pitchFamily="34" charset="0"/>
            </a:endParaRPr>
          </a:p>
          <a:p>
            <a:pPr defTabSz="4389219"/>
            <a:r>
              <a:rPr lang="en-US" sz="3200" dirty="0" smtClean="0">
                <a:latin typeface="Trebuchet MS" pitchFamily="34" charset="0"/>
              </a:rPr>
              <a:t>Use it to create your presentation. Then send</a:t>
            </a:r>
            <a:r>
              <a:rPr lang="en-US" sz="3200" baseline="0" dirty="0" smtClean="0">
                <a:latin typeface="Trebuchet MS" pitchFamily="34" charset="0"/>
              </a:rPr>
              <a:t> it </a:t>
            </a:r>
            <a:r>
              <a:rPr lang="en-US" sz="3200" dirty="0" smtClean="0">
                <a:latin typeface="Trebuchet MS" pitchFamily="34" charset="0"/>
              </a:rPr>
              <a:t>to </a:t>
            </a:r>
            <a:r>
              <a:rPr lang="en-US" sz="3200" b="1" dirty="0" smtClean="0">
                <a:latin typeface="Trebuchet MS" pitchFamily="34" charset="0"/>
              </a:rPr>
              <a:t>PosterPresentations.com</a:t>
            </a:r>
            <a:r>
              <a:rPr lang="en-US" sz="3200" dirty="0" smtClean="0">
                <a:latin typeface="Trebuchet MS" pitchFamily="34" charset="0"/>
              </a:rPr>
              <a:t> for premium quality, same day affordable printing.</a:t>
            </a:r>
            <a:br>
              <a:rPr lang="en-US" sz="3200" dirty="0" smtClean="0">
                <a:latin typeface="Trebuchet MS" pitchFamily="34" charset="0"/>
              </a:rPr>
            </a:br>
            <a:endParaRPr lang="en-US" sz="3200" dirty="0" smtClean="0">
              <a:latin typeface="Trebuchet MS" pitchFamily="34" charset="0"/>
            </a:endParaRPr>
          </a:p>
          <a:p>
            <a:pPr defTabSz="4389219"/>
            <a:r>
              <a:rPr lang="en-US" sz="3200" dirty="0" smtClean="0">
                <a:latin typeface="Trebuchet MS" pitchFamily="34" charset="0"/>
              </a:rPr>
              <a:t>We provide a series of </a:t>
            </a:r>
            <a:r>
              <a:rPr lang="en-US" sz="3200" b="1" dirty="0" smtClean="0">
                <a:latin typeface="Trebuchet MS" pitchFamily="34" charset="0"/>
              </a:rPr>
              <a:t>online tutorials</a:t>
            </a:r>
            <a:r>
              <a:rPr lang="en-US" sz="3200" dirty="0" smtClean="0">
                <a:latin typeface="Trebuchet MS" pitchFamily="34" charset="0"/>
              </a:rPr>
              <a:t> that will guide you through the poster design process and answer your poster production questions. </a:t>
            </a:r>
          </a:p>
          <a:p>
            <a:pPr defTabSz="4389219"/>
            <a:endParaRPr lang="en-US" sz="3200" dirty="0" smtClean="0">
              <a:latin typeface="Trebuchet MS" pitchFamily="34" charset="0"/>
            </a:endParaRPr>
          </a:p>
          <a:p>
            <a:pPr defTabSz="4389219"/>
            <a:r>
              <a:rPr lang="en-US" sz="3200" dirty="0" smtClean="0">
                <a:latin typeface="Trebuchet MS" pitchFamily="34" charset="0"/>
              </a:rPr>
              <a:t>View our online</a:t>
            </a:r>
            <a:r>
              <a:rPr lang="en-US" sz="3200" baseline="0" dirty="0" smtClean="0">
                <a:latin typeface="Trebuchet MS" pitchFamily="34" charset="0"/>
              </a:rPr>
              <a:t> tutorials at:</a:t>
            </a:r>
            <a:r>
              <a:rPr lang="en-US" sz="3200" dirty="0" smtClean="0">
                <a:latin typeface="Trebuchet MS" pitchFamily="34" charset="0"/>
              </a:rPr>
              <a:t/>
            </a:r>
            <a:br>
              <a:rPr lang="en-US" sz="3200" dirty="0" smtClean="0">
                <a:latin typeface="Trebuchet MS" pitchFamily="34" charset="0"/>
              </a:rPr>
            </a:br>
            <a:r>
              <a:rPr lang="en-US" sz="3200" dirty="0" smtClean="0">
                <a:solidFill>
                  <a:srgbClr val="FFFF00"/>
                </a:solidFill>
                <a:latin typeface="Trebuchet MS" pitchFamily="34" charset="0"/>
              </a:rPr>
              <a:t> http://bit.ly/Poster_creation_help </a:t>
            </a:r>
            <a:r>
              <a:rPr lang="en-US" sz="3200" dirty="0" smtClean="0">
                <a:latin typeface="Trebuchet MS" pitchFamily="34" charset="0"/>
              </a:rPr>
              <a:t/>
            </a:r>
            <a:br>
              <a:rPr lang="en-US" sz="3200" dirty="0" smtClean="0">
                <a:latin typeface="Trebuchet MS" pitchFamily="34" charset="0"/>
              </a:rPr>
            </a:br>
            <a:r>
              <a:rPr lang="en-US" sz="3200" dirty="0" smtClean="0">
                <a:latin typeface="Trebuchet MS" pitchFamily="34" charset="0"/>
              </a:rPr>
              <a:t>(copy</a:t>
            </a:r>
            <a:r>
              <a:rPr lang="en-US" sz="3200" baseline="0" dirty="0" smtClean="0">
                <a:latin typeface="Trebuchet MS" pitchFamily="34" charset="0"/>
              </a:rPr>
              <a:t> and paste the link into your web browser).</a:t>
            </a:r>
          </a:p>
          <a:p>
            <a:pPr defTabSz="4389219"/>
            <a:endParaRPr lang="en-US" sz="3200" dirty="0" smtClean="0">
              <a:latin typeface="Trebuchet MS" pitchFamily="34" charset="0"/>
            </a:endParaRPr>
          </a:p>
          <a:p>
            <a:pPr defTabSz="4389219"/>
            <a:r>
              <a:rPr lang="en-US" sz="3200" dirty="0" smtClean="0">
                <a:latin typeface="Trebuchet MS" pitchFamily="34" charset="0"/>
              </a:rPr>
              <a:t>For assistance and to order your printed poster</a:t>
            </a:r>
            <a:r>
              <a:rPr lang="en-US" sz="3200" dirty="0" smtClean="0">
                <a:solidFill>
                  <a:schemeClr val="bg1"/>
                </a:solidFill>
                <a:latin typeface="Trebuchet MS" pitchFamily="34" charset="0"/>
              </a:rPr>
              <a:t> call </a:t>
            </a:r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PosterPresentations.com</a:t>
            </a:r>
            <a:r>
              <a:rPr lang="en-US" sz="3200" dirty="0" smtClean="0">
                <a:solidFill>
                  <a:srgbClr val="FFFF00"/>
                </a:solidFill>
                <a:latin typeface="Trebuchet MS" pitchFamily="34" charset="0"/>
              </a:rPr>
              <a:t> </a:t>
            </a:r>
            <a:r>
              <a:rPr lang="en-US" sz="3200" dirty="0" smtClean="0">
                <a:latin typeface="Trebuchet MS" pitchFamily="34" charset="0"/>
              </a:rPr>
              <a:t>at </a:t>
            </a:r>
            <a:r>
              <a:rPr lang="en-US" sz="4000" b="1" dirty="0" smtClean="0">
                <a:solidFill>
                  <a:srgbClr val="FFFF00"/>
                </a:solidFill>
                <a:latin typeface="Trebuchet MS" pitchFamily="34" charset="0"/>
              </a:rPr>
              <a:t>1.866.649.3004</a:t>
            </a:r>
          </a:p>
          <a:p>
            <a:pPr defTabSz="4389219"/>
            <a:endParaRPr lang="en-US" sz="40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endParaRPr lang="en-US" sz="40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rebuchet MS" pitchFamily="34" charset="0"/>
              </a:rPr>
              <a:t>Object Placeholders</a:t>
            </a:r>
          </a:p>
          <a:p>
            <a:pPr algn="ctr"/>
            <a:endParaRPr lang="en-US" sz="4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4389219"/>
            <a:r>
              <a:rPr lang="en-US" sz="3200" dirty="0" smtClean="0">
                <a:latin typeface="Trebuchet MS" pitchFamily="34" charset="0"/>
              </a:rPr>
              <a:t>Use the placeholders provided below to add new elements to your poster:</a:t>
            </a:r>
            <a:r>
              <a:rPr lang="en-US" sz="3200" baseline="0" dirty="0" smtClean="0">
                <a:latin typeface="Trebuchet MS" pitchFamily="34" charset="0"/>
              </a:rPr>
              <a:t> </a:t>
            </a:r>
            <a:r>
              <a:rPr lang="en-US" sz="3200" dirty="0" smtClean="0">
                <a:latin typeface="Trebuchet MS" pitchFamily="34" charset="0"/>
              </a:rPr>
              <a:t>Drag a placeholder onto the</a:t>
            </a:r>
            <a:r>
              <a:rPr lang="en-US" sz="3200" baseline="0" dirty="0" smtClean="0">
                <a:latin typeface="Trebuchet MS" pitchFamily="34" charset="0"/>
              </a:rPr>
              <a:t> poster area,</a:t>
            </a:r>
            <a:r>
              <a:rPr lang="en-US" sz="3200" dirty="0" smtClean="0">
                <a:latin typeface="Trebuchet MS" pitchFamily="34" charset="0"/>
              </a:rPr>
              <a:t> size it, and click it to edit.</a:t>
            </a:r>
          </a:p>
          <a:p>
            <a:pPr defTabSz="4389219"/>
            <a:endParaRPr lang="en-US" sz="3200" dirty="0" smtClean="0">
              <a:latin typeface="Trebuchet MS" pitchFamily="34" charset="0"/>
            </a:endParaRPr>
          </a:p>
          <a:p>
            <a:pPr defTabSz="4389219"/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Section Header placeholder</a:t>
            </a:r>
          </a:p>
          <a:p>
            <a:pPr defTabSz="4389219"/>
            <a:r>
              <a:rPr lang="en-US" sz="3200" dirty="0" smtClean="0">
                <a:latin typeface="Trebuchet MS" pitchFamily="34" charset="0"/>
              </a:rPr>
              <a:t>Move</a:t>
            </a:r>
            <a:r>
              <a:rPr lang="en-US" sz="3200" baseline="0" dirty="0" smtClean="0">
                <a:latin typeface="Trebuchet MS" pitchFamily="34" charset="0"/>
              </a:rPr>
              <a:t> this preformatted section header placeholder to the poster area to add another section header. Use section headers to separate topics or concepts within your presentation. </a:t>
            </a: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dirty="0" smtClean="0">
              <a:latin typeface="Trebuchet MS" pitchFamily="34" charset="0"/>
            </a:endParaRPr>
          </a:p>
          <a:p>
            <a:pPr defTabSz="4389219"/>
            <a:endParaRPr lang="en-US" sz="32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Text placeholder</a:t>
            </a:r>
          </a:p>
          <a:p>
            <a:pPr defTabSz="4389219"/>
            <a:r>
              <a:rPr lang="en-US" sz="3200" baseline="0" dirty="0" smtClean="0">
                <a:latin typeface="Trebuchet MS" pitchFamily="34" charset="0"/>
              </a:rPr>
              <a:t>Move this preformatted text placeholder to the poster to add a new body of text.</a:t>
            </a: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b="1" baseline="0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3200" b="1" baseline="0" dirty="0" smtClean="0">
                <a:solidFill>
                  <a:srgbClr val="FFFF00"/>
                </a:solidFill>
                <a:latin typeface="Trebuchet MS" pitchFamily="34" charset="0"/>
              </a:rPr>
              <a:t>Picture placeholder</a:t>
            </a:r>
          </a:p>
          <a:p>
            <a:pPr defTabSz="4389219"/>
            <a:r>
              <a:rPr lang="en-US" sz="3200" baseline="0" dirty="0" smtClean="0">
                <a:latin typeface="Trebuchet MS" pitchFamily="34" charset="0"/>
              </a:rPr>
              <a:t>Move this graphic placeholder onto your poster, size it first, and then click it to add a picture to the poster.</a:t>
            </a: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algn="ctr"/>
            <a:endParaRPr lang="en-US" sz="4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4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4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4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4389219"/>
            <a:endParaRPr lang="en-US" sz="3200" dirty="0" smtClean="0">
              <a:latin typeface="Trebuchet MS" pitchFamily="34" charset="0"/>
            </a:endParaRPr>
          </a:p>
          <a:p>
            <a:pPr algn="ctr"/>
            <a:endParaRPr lang="en-US" sz="32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4389219"/>
            <a:endParaRPr lang="en-US" sz="32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4400" b="1" dirty="0">
              <a:latin typeface="Trebuchet MS" pitchFamily="34" charset="0"/>
            </a:endParaRPr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0"/>
            <a:ext cx="43891200" cy="48006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7" rIns="91436" bIns="45717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4805363"/>
            <a:ext cx="43891200" cy="1524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52400">
            <a:noFill/>
            <a:miter lim="800000"/>
            <a:headEnd/>
            <a:tailEnd/>
          </a:ln>
          <a:effectLst/>
        </p:spPr>
        <p:txBody>
          <a:bodyPr wrap="none" lIns="91436" tIns="45717" rIns="91436" bIns="45717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819153" y="32232601"/>
            <a:ext cx="2514600" cy="336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63" tIns="45623" rIns="91263" bIns="45623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5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</a:t>
            </a:r>
            <a:r>
              <a:rPr lang="en-US" sz="5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DESIGN © </a:t>
            </a:r>
            <a:r>
              <a:rPr lang="en-US" sz="5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2011</a:t>
            </a:r>
            <a:endParaRPr lang="en-US" sz="500" b="1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15" name="Rectangle 35"/>
          <p:cNvSpPr>
            <a:spLocks noChangeArrowheads="1"/>
          </p:cNvSpPr>
          <p:nvPr/>
        </p:nvSpPr>
        <p:spPr bwMode="auto">
          <a:xfrm>
            <a:off x="32918400" y="5257800"/>
            <a:ext cx="10058400" cy="26746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1436" tIns="45717" rIns="91436" bIns="45717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Rectangle 33"/>
          <p:cNvSpPr>
            <a:spLocks noChangeArrowheads="1"/>
          </p:cNvSpPr>
          <p:nvPr/>
        </p:nvSpPr>
        <p:spPr bwMode="auto">
          <a:xfrm>
            <a:off x="11582400" y="5257800"/>
            <a:ext cx="10058400" cy="26746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1436" tIns="45717" rIns="91436" bIns="45717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7" name="Rectangle 33"/>
          <p:cNvSpPr>
            <a:spLocks noChangeArrowheads="1"/>
          </p:cNvSpPr>
          <p:nvPr/>
        </p:nvSpPr>
        <p:spPr bwMode="auto">
          <a:xfrm>
            <a:off x="22250400" y="5257800"/>
            <a:ext cx="10058400" cy="26746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1436" tIns="45717" rIns="91436" bIns="45717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5" name="Rectangle 33"/>
          <p:cNvSpPr>
            <a:spLocks noChangeArrowheads="1"/>
          </p:cNvSpPr>
          <p:nvPr/>
        </p:nvSpPr>
        <p:spPr bwMode="auto">
          <a:xfrm>
            <a:off x="922338" y="5257800"/>
            <a:ext cx="10058400" cy="26746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1436" tIns="45717" rIns="91436" bIns="45717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-10370486" y="21297014"/>
            <a:ext cx="10018560" cy="7772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 dirty="0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98247" y="15525143"/>
            <a:ext cx="4741366" cy="305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42926" y="13118821"/>
            <a:ext cx="590550" cy="43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4" name="TextBox 43"/>
          <p:cNvSpPr txBox="1"/>
          <p:nvPr/>
        </p:nvSpPr>
        <p:spPr>
          <a:xfrm>
            <a:off x="44487740" y="30588807"/>
            <a:ext cx="9160286" cy="2185208"/>
          </a:xfrm>
          <a:prstGeom prst="rect">
            <a:avLst/>
          </a:prstGeom>
          <a:noFill/>
        </p:spPr>
        <p:txBody>
          <a:bodyPr wrap="square" lIns="91436" tIns="45717" rIns="91436" bIns="45717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© 2011 PosterPresentations.com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    </a:t>
            </a:r>
            <a:r>
              <a:rPr lang="en-US" sz="3200" dirty="0" smtClean="0">
                <a:solidFill>
                  <a:schemeClr val="bg1"/>
                </a:solidFill>
              </a:rPr>
              <a:t>2117 Fourth Street ,</a:t>
            </a:r>
            <a:r>
              <a:rPr lang="en-US" sz="3200" baseline="0" dirty="0" smtClean="0">
                <a:solidFill>
                  <a:schemeClr val="bg1"/>
                </a:solidFill>
              </a:rPr>
              <a:t> Unit C</a:t>
            </a:r>
            <a:br>
              <a:rPr lang="en-US" sz="3200" baseline="0" dirty="0" smtClean="0">
                <a:solidFill>
                  <a:schemeClr val="bg1"/>
                </a:solidFill>
              </a:rPr>
            </a:br>
            <a:r>
              <a:rPr lang="en-US" sz="3200" baseline="0" dirty="0" smtClean="0">
                <a:solidFill>
                  <a:schemeClr val="bg1"/>
                </a:solidFill>
              </a:rPr>
              <a:t>    Berkeley CA 94710</a:t>
            </a:r>
            <a:br>
              <a:rPr lang="en-US" sz="3200" baseline="0" dirty="0" smtClean="0">
                <a:solidFill>
                  <a:schemeClr val="bg1"/>
                </a:solidFill>
              </a:rPr>
            </a:br>
            <a:r>
              <a:rPr lang="en-US" sz="3200" baseline="0" dirty="0" smtClean="0">
                <a:solidFill>
                  <a:schemeClr val="bg1"/>
                </a:solidFill>
              </a:rPr>
              <a:t>    </a:t>
            </a:r>
            <a:r>
              <a:rPr lang="en-US" sz="3200" b="1" baseline="0" dirty="0" smtClean="0">
                <a:solidFill>
                  <a:srgbClr val="FFFF00"/>
                </a:solidFill>
              </a:rPr>
              <a:t>posterpresenter@gmail.com</a:t>
            </a:r>
            <a:endParaRPr lang="en-US" sz="3600" b="1" dirty="0">
              <a:solidFill>
                <a:srgbClr val="FFFF00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-10239857" y="31696514"/>
            <a:ext cx="9771398" cy="1090621"/>
            <a:chOff x="44242388" y="28054064"/>
            <a:chExt cx="9771398" cy="1090621"/>
          </a:xfrm>
        </p:grpSpPr>
        <p:sp>
          <p:nvSpPr>
            <p:cNvPr id="35" name="Rounded Rectangle 34"/>
            <p:cNvSpPr/>
            <p:nvPr userDrawn="1"/>
          </p:nvSpPr>
          <p:spPr>
            <a:xfrm>
              <a:off x="44242388" y="28054064"/>
              <a:ext cx="9771397" cy="10906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7" descr="http://t2.gstatic.com/images?q=tbn:ANd9GcR4APHC6TT9w54M2zn_pvCiBxUNcspYPoVxirLRphBoJabfSvu7zw">
              <a:hlinkClick r:id="rId5"/>
            </p:cNvPr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341112" y="28126635"/>
              <a:ext cx="914400" cy="914400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 userDrawn="1"/>
          </p:nvSpPr>
          <p:spPr>
            <a:xfrm>
              <a:off x="45342598" y="28154090"/>
              <a:ext cx="867118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chemeClr val="tx2"/>
                  </a:solidFill>
                  <a:latin typeface="Trebuchet MS" pitchFamily="34" charset="0"/>
                </a:rPr>
                <a:t>Student</a:t>
              </a:r>
              <a:r>
                <a:rPr lang="en-US" sz="26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discounts are available on our </a:t>
              </a:r>
              <a:r>
                <a:rPr lang="en-US" sz="2600" baseline="0" dirty="0" err="1" smtClean="0">
                  <a:solidFill>
                    <a:schemeClr val="tx2"/>
                  </a:solidFill>
                  <a:latin typeface="Trebuchet MS" pitchFamily="34" charset="0"/>
                </a:rPr>
                <a:t>Facebook</a:t>
              </a:r>
              <a:r>
                <a:rPr lang="en-US" sz="26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page.</a:t>
              </a:r>
              <a:br>
                <a:rPr lang="en-US" sz="2600" baseline="0" dirty="0" smtClean="0">
                  <a:solidFill>
                    <a:schemeClr val="tx2"/>
                  </a:solidFill>
                  <a:latin typeface="Trebuchet MS" pitchFamily="34" charset="0"/>
                </a:rPr>
              </a:br>
              <a:r>
                <a:rPr lang="en-US" sz="2600" baseline="0" dirty="0" smtClean="0">
                  <a:solidFill>
                    <a:schemeClr val="tx2"/>
                  </a:solidFill>
                  <a:latin typeface="Trebuchet MS" pitchFamily="34" charset="0"/>
                </a:rPr>
                <a:t>Go to </a:t>
              </a:r>
              <a:r>
                <a:rPr lang="en-US" sz="2600" u="sng" baseline="0" dirty="0" smtClean="0">
                  <a:solidFill>
                    <a:schemeClr val="tx2"/>
                  </a:solidFill>
                  <a:latin typeface="Trebuchet MS" pitchFamily="34" charset="0"/>
                </a:rPr>
                <a:t>PosterPresentations.com</a:t>
              </a:r>
              <a:r>
                <a:rPr lang="en-US" sz="26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and click on the FB icon. </a:t>
              </a:r>
              <a:endParaRPr lang="en-US" sz="2600" dirty="0">
                <a:solidFill>
                  <a:schemeClr val="tx2"/>
                </a:solidFill>
                <a:latin typeface="Trebuchet MS" pitchFamily="34" charset="0"/>
              </a:endParaRPr>
            </a:p>
          </p:txBody>
        </p:sp>
      </p:grpSp>
      <p:cxnSp>
        <p:nvCxnSpPr>
          <p:cNvPr id="43" name="Straight Connector 42"/>
          <p:cNvCxnSpPr/>
          <p:nvPr/>
        </p:nvCxnSpPr>
        <p:spPr>
          <a:xfrm>
            <a:off x="44222126" y="30500133"/>
            <a:ext cx="10050462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-10370486" y="11582400"/>
            <a:ext cx="10018560" cy="160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4254028" y="4841856"/>
            <a:ext cx="10018560" cy="160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ctr" defTabSz="4388900" rtl="0" eaLnBrk="1" latinLnBrk="0" hangingPunct="1">
        <a:spcBef>
          <a:spcPct val="0"/>
        </a:spcBef>
        <a:buNone/>
        <a:defRPr sz="88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1645838" indent="-1645838" algn="l" defTabSz="4388900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982" indent="-1371531" algn="l" defTabSz="4388900" rtl="0" eaLnBrk="1" latinLnBrk="0" hangingPunct="1">
        <a:spcBef>
          <a:spcPct val="20000"/>
        </a:spcBef>
        <a:buFont typeface="Arial" pitchFamily="34" charset="0"/>
        <a:buChar char="–"/>
        <a:defRPr sz="13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126" indent="-1097226" algn="l" defTabSz="4388900" rtl="0" eaLnBrk="1" latinLnBrk="0" hangingPunct="1">
        <a:spcBef>
          <a:spcPct val="20000"/>
        </a:spcBef>
        <a:buFont typeface="Arial" pitchFamily="34" charset="0"/>
        <a:buChar char="•"/>
        <a:defRPr sz="11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577" indent="-1097226" algn="l" defTabSz="438890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026" indent="-1097226" algn="l" defTabSz="4388900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9477" indent="-1097226" algn="l" defTabSz="438890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3926" indent="-1097226" algn="l" defTabSz="438890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8377" indent="-1097226" algn="l" defTabSz="438890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2827" indent="-1097226" algn="l" defTabSz="438890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451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8900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351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7801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252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6703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152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5603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0"/>
            <a:ext cx="43891200" cy="48006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7" rIns="91436" bIns="45717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914403" y="5257800"/>
            <a:ext cx="13585371" cy="2674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1436" tIns="45717" rIns="91436" bIns="45717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4805363"/>
            <a:ext cx="43891200" cy="1524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52400">
            <a:noFill/>
            <a:miter lim="800000"/>
            <a:headEnd/>
            <a:tailEnd/>
          </a:ln>
          <a:effectLst/>
        </p:spPr>
        <p:txBody>
          <a:bodyPr wrap="none" lIns="91436" tIns="45717" rIns="91436" bIns="45717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819153" y="32232601"/>
            <a:ext cx="2514600" cy="336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63" tIns="45623" rIns="91263" bIns="45623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5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</a:t>
            </a:r>
            <a:r>
              <a:rPr lang="en-US" sz="5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DESIGN © </a:t>
            </a:r>
            <a:r>
              <a:rPr lang="en-US" sz="5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2011</a:t>
            </a:r>
            <a:endParaRPr lang="en-US" sz="500" b="1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18" name="Rectangle 33"/>
          <p:cNvSpPr>
            <a:spLocks noChangeArrowheads="1"/>
          </p:cNvSpPr>
          <p:nvPr/>
        </p:nvSpPr>
        <p:spPr bwMode="auto">
          <a:xfrm>
            <a:off x="15150536" y="5257800"/>
            <a:ext cx="13585371" cy="2674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1436" tIns="45717" rIns="91436" bIns="45717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9" name="Rectangle 33"/>
          <p:cNvSpPr>
            <a:spLocks noChangeArrowheads="1"/>
          </p:cNvSpPr>
          <p:nvPr/>
        </p:nvSpPr>
        <p:spPr bwMode="auto">
          <a:xfrm>
            <a:off x="29386670" y="5257800"/>
            <a:ext cx="13585371" cy="2674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1436" tIns="45717" rIns="91436" bIns="45717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4222126" y="0"/>
            <a:ext cx="10050462" cy="32918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2" tIns="365741" rIns="182872" bIns="182872" rtlCol="0" anchor="t" anchorCtr="0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rebuchet MS" pitchFamily="34" charset="0"/>
              </a:rPr>
              <a:t>QUICK</a:t>
            </a:r>
            <a:r>
              <a:rPr lang="en-US" sz="4000" b="1" baseline="0" dirty="0" smtClean="0">
                <a:solidFill>
                  <a:schemeClr val="bg1"/>
                </a:solidFill>
                <a:latin typeface="Trebuchet MS" pitchFamily="34" charset="0"/>
              </a:rPr>
              <a:t> TIPS</a:t>
            </a:r>
            <a:endParaRPr lang="en-US" sz="40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3200" b="1" dirty="0" smtClean="0">
              <a:latin typeface="Trebuchet MS" pitchFamily="34" charset="0"/>
            </a:endParaRPr>
          </a:p>
          <a:p>
            <a:pPr defTabSz="3134780"/>
            <a:r>
              <a:rPr lang="en-US" sz="3200" dirty="0" smtClean="0">
                <a:latin typeface="Trebuchet MS" pitchFamily="34" charset="0"/>
              </a:rPr>
              <a:t>This PowerPoint</a:t>
            </a:r>
            <a:r>
              <a:rPr lang="en-US" sz="3200" baseline="0" dirty="0" smtClean="0">
                <a:latin typeface="Trebuchet MS" pitchFamily="34" charset="0"/>
              </a:rPr>
              <a:t> template requires basic PowerPoint (version 2007 or newer) skills. Below is a list of commonly asked questions specific to this template. </a:t>
            </a:r>
            <a:br>
              <a:rPr lang="en-US" sz="3200" baseline="0" dirty="0" smtClean="0">
                <a:latin typeface="Trebuchet MS" pitchFamily="34" charset="0"/>
              </a:rPr>
            </a:br>
            <a:r>
              <a:rPr lang="en-US" sz="3200" baseline="0" dirty="0" smtClean="0">
                <a:latin typeface="Trebuchet MS" pitchFamily="34" charset="0"/>
              </a:rPr>
              <a:t>If you are using an older version of PowerPoint some template features may not work properly.</a:t>
            </a:r>
            <a:endParaRPr lang="en-US" sz="40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134780"/>
            <a:endParaRPr lang="en-US" sz="40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rebuchet MS" pitchFamily="34" charset="0"/>
              </a:rPr>
              <a:t>Using the template</a:t>
            </a:r>
            <a:endParaRPr lang="en-US" sz="4000" b="1" baseline="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2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marL="0" marR="0" indent="0" algn="l" defTabSz="31347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Verifying the quality of your graphics</a:t>
            </a:r>
          </a:p>
          <a:p>
            <a:pPr defTabSz="3134780"/>
            <a:r>
              <a:rPr lang="en-US" sz="3200" dirty="0" smtClean="0">
                <a:latin typeface="Trebuchet MS" pitchFamily="34" charset="0"/>
              </a:rPr>
              <a:t>Go to the </a:t>
            </a:r>
            <a:r>
              <a:rPr lang="en-US" sz="3200" baseline="0" dirty="0" smtClean="0">
                <a:latin typeface="Trebuchet MS" pitchFamily="34" charset="0"/>
              </a:rPr>
              <a:t>VIEW menu and click on ZOOM to set your preferred magnification. This template is at 100% the size of the final poster. All text and graphics will be printed at 100% their size. To see what your poster will look like when printed, set the zoom to 100% and evaluate the quality of all your graphics before you submit your poster for printing.</a:t>
            </a:r>
            <a:br>
              <a:rPr lang="en-US" sz="3200" baseline="0" dirty="0" smtClean="0">
                <a:latin typeface="Trebuchet MS" pitchFamily="34" charset="0"/>
              </a:rPr>
            </a:br>
            <a:endParaRPr lang="en-US" sz="3200" baseline="0" dirty="0" smtClean="0">
              <a:latin typeface="Trebuchet MS" pitchFamily="34" charset="0"/>
            </a:endParaRPr>
          </a:p>
          <a:p>
            <a:pPr defTabSz="3134780"/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Using the placeholders</a:t>
            </a:r>
          </a:p>
          <a:p>
            <a:pPr defTabSz="3134780"/>
            <a:r>
              <a:rPr lang="en-US" sz="3200" baseline="0" dirty="0" smtClean="0">
                <a:latin typeface="Trebuchet MS" pitchFamily="34" charset="0"/>
              </a:rPr>
              <a:t>To add text to this template click inside a placeholder and type in or paste your text. To move a placeholder, click on it </a:t>
            </a:r>
            <a:r>
              <a:rPr lang="en-US" sz="3200" u="sng" baseline="0" dirty="0" smtClean="0">
                <a:latin typeface="Trebuchet MS" pitchFamily="34" charset="0"/>
              </a:rPr>
              <a:t>once</a:t>
            </a:r>
            <a:r>
              <a:rPr lang="en-US" sz="3200" baseline="0" dirty="0" smtClean="0">
                <a:latin typeface="Trebuchet MS" pitchFamily="34" charset="0"/>
              </a:rPr>
              <a:t> (to select it), place your cursor on its frame and your cursor will change to this symbol:         Then, click </a:t>
            </a:r>
            <a:r>
              <a:rPr lang="en-US" sz="3200" u="sng" baseline="0" dirty="0" smtClean="0">
                <a:latin typeface="Trebuchet MS" pitchFamily="34" charset="0"/>
              </a:rPr>
              <a:t>once</a:t>
            </a:r>
            <a:r>
              <a:rPr lang="en-US" sz="3200" baseline="0" dirty="0" smtClean="0">
                <a:latin typeface="Trebuchet MS" pitchFamily="34" charset="0"/>
              </a:rPr>
              <a:t> and drag it to its new location where you can resize it as needed. Additional placeholders can be found on the left side of this template.</a:t>
            </a:r>
          </a:p>
          <a:p>
            <a:pPr defTabSz="3134780"/>
            <a:endParaRPr lang="en-US" sz="3200" b="1" baseline="0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134780"/>
            <a:r>
              <a:rPr lang="en-US" sz="32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layout</a:t>
            </a:r>
          </a:p>
          <a:p>
            <a:pPr defTabSz="3134780"/>
            <a:r>
              <a:rPr lang="en-US" sz="3200" dirty="0" smtClean="0">
                <a:latin typeface="Trebuchet MS" pitchFamily="34" charset="0"/>
              </a:rPr>
              <a:t>This template has four</a:t>
            </a:r>
            <a:endParaRPr lang="en-US" sz="3200" baseline="0" dirty="0" smtClean="0">
              <a:latin typeface="Trebuchet MS" pitchFamily="34" charset="0"/>
            </a:endParaRPr>
          </a:p>
          <a:p>
            <a:pPr defTabSz="3134780"/>
            <a:r>
              <a:rPr lang="en-US" sz="3200" baseline="0" dirty="0" smtClean="0">
                <a:latin typeface="Trebuchet MS" pitchFamily="34" charset="0"/>
              </a:rPr>
              <a:t>different column layouts. </a:t>
            </a:r>
          </a:p>
          <a:p>
            <a:pPr defTabSz="3134780"/>
            <a:r>
              <a:rPr lang="en-US" sz="3200" u="sng" baseline="0" dirty="0" smtClean="0">
                <a:latin typeface="Trebuchet MS" pitchFamily="34" charset="0"/>
              </a:rPr>
              <a:t>Right-click</a:t>
            </a:r>
            <a:r>
              <a:rPr lang="en-US" sz="3200" baseline="0" dirty="0" smtClean="0">
                <a:latin typeface="Trebuchet MS" pitchFamily="34" charset="0"/>
              </a:rPr>
              <a:t> your mouse</a:t>
            </a:r>
          </a:p>
          <a:p>
            <a:pPr defTabSz="3134780"/>
            <a:r>
              <a:rPr lang="en-US" sz="3200" baseline="0" dirty="0" smtClean="0">
                <a:latin typeface="Trebuchet MS" pitchFamily="34" charset="0"/>
              </a:rPr>
              <a:t>on the background and </a:t>
            </a:r>
          </a:p>
          <a:p>
            <a:pPr defTabSz="3134780"/>
            <a:r>
              <a:rPr lang="en-US" sz="3200" baseline="0" dirty="0" smtClean="0">
                <a:latin typeface="Trebuchet MS" pitchFamily="34" charset="0"/>
              </a:rPr>
              <a:t>click on “Layout” to see </a:t>
            </a:r>
          </a:p>
          <a:p>
            <a:pPr defTabSz="3134780"/>
            <a:r>
              <a:rPr lang="en-US" sz="3200" baseline="0" dirty="0" smtClean="0">
                <a:latin typeface="Trebuchet MS" pitchFamily="34" charset="0"/>
              </a:rPr>
              <a:t>the layout options.</a:t>
            </a:r>
            <a:endParaRPr lang="en-US" sz="3200" dirty="0" smtClean="0">
              <a:latin typeface="Trebuchet MS" pitchFamily="34" charset="0"/>
            </a:endParaRPr>
          </a:p>
          <a:p>
            <a:pPr marL="0" marR="0" indent="0" algn="l" defTabSz="31347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 smtClean="0">
                <a:latin typeface="Trebuchet MS" pitchFamily="34" charset="0"/>
              </a:rPr>
              <a:t>The columns in the provided layouts are fixed and cannot be moved but advanced users can modify any layout by going to VIEW and then SLIDE MASTER.</a:t>
            </a:r>
          </a:p>
          <a:p>
            <a:pPr marL="0" marR="0" indent="0" algn="l" defTabSz="31347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aseline="0" dirty="0" smtClean="0">
              <a:latin typeface="Trebuchet MS" pitchFamily="34" charset="0"/>
            </a:endParaRPr>
          </a:p>
          <a:p>
            <a:pPr defTabSz="3134780"/>
            <a:r>
              <a:rPr lang="en-US" sz="3200" b="1" baseline="0" dirty="0" smtClean="0">
                <a:solidFill>
                  <a:srgbClr val="FFFF00"/>
                </a:solidFill>
                <a:latin typeface="Trebuchet MS" pitchFamily="34" charset="0"/>
              </a:rPr>
              <a:t>Importing text and graphics from external sources</a:t>
            </a:r>
          </a:p>
          <a:p>
            <a:pPr defTabSz="3134780"/>
            <a:r>
              <a:rPr lang="en-US" sz="3200" b="1" u="sng" baseline="0" dirty="0" smtClean="0">
                <a:latin typeface="Trebuchet MS" pitchFamily="34" charset="0"/>
              </a:rPr>
              <a:t>TEXT: </a:t>
            </a:r>
            <a:r>
              <a:rPr lang="en-US" sz="3200" baseline="0" dirty="0" smtClean="0">
                <a:latin typeface="Trebuchet MS" pitchFamily="34" charset="0"/>
              </a:rPr>
              <a:t>Paste or type your text into a pre-existing placeholder or drag in a new placeholder from the left side of the template. Move it anywhere as needed.</a:t>
            </a:r>
          </a:p>
          <a:p>
            <a:pPr defTabSz="3134780"/>
            <a:r>
              <a:rPr lang="en-US" sz="3200" b="1" u="sng" baseline="0" dirty="0" smtClean="0">
                <a:latin typeface="Trebuchet MS" pitchFamily="34" charset="0"/>
              </a:rPr>
              <a:t>PHOTOS: </a:t>
            </a:r>
            <a:r>
              <a:rPr lang="en-US" sz="3200" baseline="0" dirty="0" smtClean="0">
                <a:latin typeface="Trebuchet MS" pitchFamily="34" charset="0"/>
              </a:rPr>
              <a:t>Drag in a picture placeholder, size it </a:t>
            </a:r>
            <a:r>
              <a:rPr lang="en-US" sz="3200" u="sng" baseline="0" dirty="0" smtClean="0">
                <a:latin typeface="Trebuchet MS" pitchFamily="34" charset="0"/>
              </a:rPr>
              <a:t>first</a:t>
            </a:r>
            <a:r>
              <a:rPr lang="en-US" sz="3200" baseline="0" dirty="0" smtClean="0">
                <a:latin typeface="Trebuchet MS" pitchFamily="34" charset="0"/>
              </a:rPr>
              <a:t>, click in it and insert a photo from the menu.</a:t>
            </a:r>
          </a:p>
          <a:p>
            <a:pPr defTabSz="3134780"/>
            <a:r>
              <a:rPr lang="en-US" sz="3200" b="1" u="sng" baseline="0" dirty="0" smtClean="0">
                <a:latin typeface="Trebuchet MS" pitchFamily="34" charset="0"/>
              </a:rPr>
              <a:t>TABLES: </a:t>
            </a:r>
            <a:r>
              <a:rPr lang="en-US" sz="3200" baseline="0" dirty="0" smtClean="0">
                <a:latin typeface="Trebuchet MS" pitchFamily="34" charset="0"/>
              </a:rPr>
              <a:t>You can copy and paste a table from an external document onto this poster template. To adjust  the way the text fits within the cells of a table that has been pasted, </a:t>
            </a:r>
            <a:r>
              <a:rPr lang="en-US" sz="3200" u="sng" baseline="0" dirty="0" smtClean="0">
                <a:latin typeface="Trebuchet MS" pitchFamily="34" charset="0"/>
              </a:rPr>
              <a:t>right-click</a:t>
            </a:r>
            <a:r>
              <a:rPr lang="en-US" sz="3200" baseline="0" dirty="0" smtClean="0">
                <a:latin typeface="Trebuchet MS" pitchFamily="34" charset="0"/>
              </a:rPr>
              <a:t> on the table, click FORMAT SHAPE  then click on TEXT BOX and change the INTERNAL MARGIN values to 0.25</a:t>
            </a:r>
          </a:p>
          <a:p>
            <a:pPr defTabSz="3134780"/>
            <a:endParaRPr lang="en-US" sz="3200" baseline="0" dirty="0" smtClean="0">
              <a:latin typeface="Trebuchet MS" pitchFamily="34" charset="0"/>
            </a:endParaRPr>
          </a:p>
          <a:p>
            <a:pPr defTabSz="3134780"/>
            <a:r>
              <a:rPr lang="en-US" sz="32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color scheme</a:t>
            </a:r>
          </a:p>
          <a:p>
            <a:pPr defTabSz="3134780"/>
            <a:r>
              <a:rPr lang="en-US" sz="3200" baseline="0" dirty="0" smtClean="0">
                <a:latin typeface="Trebuchet MS" pitchFamily="34" charset="0"/>
              </a:rPr>
              <a:t>To change the color scheme of this template go to the “Design” menu and click on “Colors”. You can choose from the provide color combinations or you can create your own.</a:t>
            </a:r>
          </a:p>
          <a:p>
            <a:pPr defTabSz="3134780"/>
            <a:endParaRPr lang="en-US" sz="3200" baseline="0" dirty="0" smtClean="0">
              <a:latin typeface="Trebuchet MS" pitchFamily="34" charset="0"/>
            </a:endParaRPr>
          </a:p>
          <a:p>
            <a:pPr defTabSz="3134780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2000" baseline="0" dirty="0" smtClean="0">
              <a:latin typeface="Trebuchet MS" pitchFamily="34" charset="0"/>
            </a:endParaRPr>
          </a:p>
          <a:p>
            <a:pPr defTabSz="4389219"/>
            <a:endParaRPr lang="en-US" sz="2000" dirty="0" smtClean="0">
              <a:latin typeface="Trebuchet MS" pitchFamily="34" charset="0"/>
            </a:endParaRPr>
          </a:p>
          <a:p>
            <a:pPr algn="ctr"/>
            <a:endParaRPr lang="en-US" sz="20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4389219"/>
            <a:endParaRPr lang="en-US" sz="20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3200" b="1" dirty="0">
              <a:latin typeface="Trebuchet MS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-10402388" y="-19596"/>
            <a:ext cx="10050462" cy="32918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2" tIns="365741" rIns="182872" bIns="182872" rtlCol="0" anchor="t" anchorCtr="0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rebuchet MS" pitchFamily="34" charset="0"/>
              </a:rPr>
              <a:t>QUICK DESIGN</a:t>
            </a:r>
            <a:r>
              <a:rPr lang="en-US" sz="4400" b="1" baseline="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Trebuchet MS" pitchFamily="34" charset="0"/>
              </a:rPr>
              <a:t>GUIDE</a:t>
            </a: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3200" b="1" dirty="0" smtClean="0">
              <a:latin typeface="Trebuchet MS" pitchFamily="34" charset="0"/>
            </a:endParaRPr>
          </a:p>
          <a:p>
            <a:pPr defTabSz="4389219"/>
            <a:r>
              <a:rPr lang="en-US" sz="3200" dirty="0" smtClean="0">
                <a:latin typeface="Trebuchet MS" pitchFamily="34" charset="0"/>
              </a:rPr>
              <a:t>This PowerPoint</a:t>
            </a:r>
            <a:r>
              <a:rPr lang="en-US" sz="3200" baseline="0" dirty="0" smtClean="0">
                <a:latin typeface="Trebuchet MS" pitchFamily="34" charset="0"/>
              </a:rPr>
              <a:t> </a:t>
            </a:r>
            <a:r>
              <a:rPr lang="en-US" sz="3200" dirty="0" smtClean="0">
                <a:latin typeface="Trebuchet MS" pitchFamily="34" charset="0"/>
              </a:rPr>
              <a:t>2007 template produces</a:t>
            </a:r>
            <a:r>
              <a:rPr lang="en-US" sz="3200" baseline="0" dirty="0" smtClean="0">
                <a:latin typeface="Trebuchet MS" pitchFamily="34" charset="0"/>
              </a:rPr>
              <a:t> </a:t>
            </a:r>
            <a:r>
              <a:rPr lang="en-US" sz="3200" dirty="0" smtClean="0">
                <a:latin typeface="Trebuchet MS" pitchFamily="34" charset="0"/>
              </a:rPr>
              <a:t>a 36”x48” professional  poster. It</a:t>
            </a:r>
            <a:r>
              <a:rPr lang="en-US" sz="3200" baseline="0" dirty="0" smtClean="0">
                <a:latin typeface="Trebuchet MS" pitchFamily="34" charset="0"/>
              </a:rPr>
              <a:t> </a:t>
            </a:r>
            <a:r>
              <a:rPr lang="en-US" sz="3200" dirty="0" smtClean="0">
                <a:latin typeface="Trebuchet MS" pitchFamily="34" charset="0"/>
              </a:rPr>
              <a:t>will save you valuable time placing titles, subtitles,</a:t>
            </a:r>
            <a:r>
              <a:rPr lang="en-US" sz="3200" baseline="0" dirty="0" smtClean="0">
                <a:latin typeface="Trebuchet MS" pitchFamily="34" charset="0"/>
              </a:rPr>
              <a:t> text, and graphics</a:t>
            </a:r>
            <a:r>
              <a:rPr lang="en-US" sz="3200" dirty="0" smtClean="0">
                <a:latin typeface="Trebuchet MS" pitchFamily="34" charset="0"/>
              </a:rPr>
              <a:t>. </a:t>
            </a:r>
          </a:p>
          <a:p>
            <a:pPr defTabSz="4389219"/>
            <a:endParaRPr lang="en-US" sz="3200" dirty="0" smtClean="0">
              <a:latin typeface="Trebuchet MS" pitchFamily="34" charset="0"/>
            </a:endParaRPr>
          </a:p>
          <a:p>
            <a:pPr defTabSz="4389219"/>
            <a:r>
              <a:rPr lang="en-US" sz="3200" dirty="0" smtClean="0">
                <a:latin typeface="Trebuchet MS" pitchFamily="34" charset="0"/>
              </a:rPr>
              <a:t>Use it to create your presentation. Then send</a:t>
            </a:r>
            <a:r>
              <a:rPr lang="en-US" sz="3200" baseline="0" dirty="0" smtClean="0">
                <a:latin typeface="Trebuchet MS" pitchFamily="34" charset="0"/>
              </a:rPr>
              <a:t> it </a:t>
            </a:r>
            <a:r>
              <a:rPr lang="en-US" sz="3200" dirty="0" smtClean="0">
                <a:latin typeface="Trebuchet MS" pitchFamily="34" charset="0"/>
              </a:rPr>
              <a:t>to </a:t>
            </a:r>
            <a:r>
              <a:rPr lang="en-US" sz="3200" b="1" dirty="0" smtClean="0">
                <a:latin typeface="Trebuchet MS" pitchFamily="34" charset="0"/>
              </a:rPr>
              <a:t>PosterPresentations.com</a:t>
            </a:r>
            <a:r>
              <a:rPr lang="en-US" sz="3200" dirty="0" smtClean="0">
                <a:latin typeface="Trebuchet MS" pitchFamily="34" charset="0"/>
              </a:rPr>
              <a:t> for premium quality, same day affordable printing.</a:t>
            </a:r>
            <a:br>
              <a:rPr lang="en-US" sz="3200" dirty="0" smtClean="0">
                <a:latin typeface="Trebuchet MS" pitchFamily="34" charset="0"/>
              </a:rPr>
            </a:br>
            <a:endParaRPr lang="en-US" sz="3200" dirty="0" smtClean="0">
              <a:latin typeface="Trebuchet MS" pitchFamily="34" charset="0"/>
            </a:endParaRPr>
          </a:p>
          <a:p>
            <a:pPr defTabSz="4389219"/>
            <a:r>
              <a:rPr lang="en-US" sz="3200" dirty="0" smtClean="0">
                <a:latin typeface="Trebuchet MS" pitchFamily="34" charset="0"/>
              </a:rPr>
              <a:t>We provide a series of </a:t>
            </a:r>
            <a:r>
              <a:rPr lang="en-US" sz="3200" b="1" dirty="0" smtClean="0">
                <a:latin typeface="Trebuchet MS" pitchFamily="34" charset="0"/>
              </a:rPr>
              <a:t>online tutorials</a:t>
            </a:r>
            <a:r>
              <a:rPr lang="en-US" sz="3200" dirty="0" smtClean="0">
                <a:latin typeface="Trebuchet MS" pitchFamily="34" charset="0"/>
              </a:rPr>
              <a:t> that will guide you through the poster design process and answer your poster production questions. </a:t>
            </a:r>
          </a:p>
          <a:p>
            <a:pPr defTabSz="4389219"/>
            <a:endParaRPr lang="en-US" sz="3200" dirty="0" smtClean="0">
              <a:latin typeface="Trebuchet MS" pitchFamily="34" charset="0"/>
            </a:endParaRPr>
          </a:p>
          <a:p>
            <a:pPr defTabSz="4389219"/>
            <a:r>
              <a:rPr lang="en-US" sz="3200" dirty="0" smtClean="0">
                <a:latin typeface="Trebuchet MS" pitchFamily="34" charset="0"/>
              </a:rPr>
              <a:t>View our online</a:t>
            </a:r>
            <a:r>
              <a:rPr lang="en-US" sz="3200" baseline="0" dirty="0" smtClean="0">
                <a:latin typeface="Trebuchet MS" pitchFamily="34" charset="0"/>
              </a:rPr>
              <a:t> tutorials at:</a:t>
            </a:r>
            <a:r>
              <a:rPr lang="en-US" sz="3200" dirty="0" smtClean="0">
                <a:latin typeface="Trebuchet MS" pitchFamily="34" charset="0"/>
              </a:rPr>
              <a:t/>
            </a:r>
            <a:br>
              <a:rPr lang="en-US" sz="3200" dirty="0" smtClean="0">
                <a:latin typeface="Trebuchet MS" pitchFamily="34" charset="0"/>
              </a:rPr>
            </a:br>
            <a:r>
              <a:rPr lang="en-US" sz="3200" dirty="0" smtClean="0">
                <a:solidFill>
                  <a:srgbClr val="FFFF00"/>
                </a:solidFill>
                <a:latin typeface="Trebuchet MS" pitchFamily="34" charset="0"/>
              </a:rPr>
              <a:t> http://bit.ly/Poster_creation_help </a:t>
            </a:r>
            <a:r>
              <a:rPr lang="en-US" sz="3200" dirty="0" smtClean="0">
                <a:latin typeface="Trebuchet MS" pitchFamily="34" charset="0"/>
              </a:rPr>
              <a:t/>
            </a:r>
            <a:br>
              <a:rPr lang="en-US" sz="3200" dirty="0" smtClean="0">
                <a:latin typeface="Trebuchet MS" pitchFamily="34" charset="0"/>
              </a:rPr>
            </a:br>
            <a:r>
              <a:rPr lang="en-US" sz="3200" dirty="0" smtClean="0">
                <a:latin typeface="Trebuchet MS" pitchFamily="34" charset="0"/>
              </a:rPr>
              <a:t>(copy</a:t>
            </a:r>
            <a:r>
              <a:rPr lang="en-US" sz="3200" baseline="0" dirty="0" smtClean="0">
                <a:latin typeface="Trebuchet MS" pitchFamily="34" charset="0"/>
              </a:rPr>
              <a:t> and paste the link into your web browser).</a:t>
            </a:r>
          </a:p>
          <a:p>
            <a:pPr defTabSz="4389219"/>
            <a:endParaRPr lang="en-US" sz="3200" dirty="0" smtClean="0">
              <a:latin typeface="Trebuchet MS" pitchFamily="34" charset="0"/>
            </a:endParaRPr>
          </a:p>
          <a:p>
            <a:pPr defTabSz="4389219"/>
            <a:r>
              <a:rPr lang="en-US" sz="3200" dirty="0" smtClean="0">
                <a:latin typeface="Trebuchet MS" pitchFamily="34" charset="0"/>
              </a:rPr>
              <a:t>For assistance and to order your printed poster</a:t>
            </a:r>
            <a:r>
              <a:rPr lang="en-US" sz="3200" dirty="0" smtClean="0">
                <a:solidFill>
                  <a:schemeClr val="bg1"/>
                </a:solidFill>
                <a:latin typeface="Trebuchet MS" pitchFamily="34" charset="0"/>
              </a:rPr>
              <a:t> call </a:t>
            </a:r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PosterPresentations.com</a:t>
            </a:r>
            <a:r>
              <a:rPr lang="en-US" sz="3200" dirty="0" smtClean="0">
                <a:solidFill>
                  <a:srgbClr val="FFFF00"/>
                </a:solidFill>
                <a:latin typeface="Trebuchet MS" pitchFamily="34" charset="0"/>
              </a:rPr>
              <a:t> </a:t>
            </a:r>
            <a:r>
              <a:rPr lang="en-US" sz="3200" dirty="0" smtClean="0">
                <a:latin typeface="Trebuchet MS" pitchFamily="34" charset="0"/>
              </a:rPr>
              <a:t>at </a:t>
            </a:r>
            <a:r>
              <a:rPr lang="en-US" sz="4000" b="1" dirty="0" smtClean="0">
                <a:solidFill>
                  <a:srgbClr val="FFFF00"/>
                </a:solidFill>
                <a:latin typeface="Trebuchet MS" pitchFamily="34" charset="0"/>
              </a:rPr>
              <a:t>1.866.649.3004</a:t>
            </a:r>
          </a:p>
          <a:p>
            <a:pPr defTabSz="4389219"/>
            <a:endParaRPr lang="en-US" sz="40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endParaRPr lang="en-US" sz="40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rebuchet MS" pitchFamily="34" charset="0"/>
              </a:rPr>
              <a:t>Object Placeholders</a:t>
            </a:r>
          </a:p>
          <a:p>
            <a:pPr algn="ctr"/>
            <a:endParaRPr lang="en-US" sz="4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4389219"/>
            <a:r>
              <a:rPr lang="en-US" sz="3200" dirty="0" smtClean="0">
                <a:latin typeface="Trebuchet MS" pitchFamily="34" charset="0"/>
              </a:rPr>
              <a:t>Use the placeholders provided below to add new elements to your poster:</a:t>
            </a:r>
            <a:r>
              <a:rPr lang="en-US" sz="3200" baseline="0" dirty="0" smtClean="0">
                <a:latin typeface="Trebuchet MS" pitchFamily="34" charset="0"/>
              </a:rPr>
              <a:t> </a:t>
            </a:r>
            <a:r>
              <a:rPr lang="en-US" sz="3200" dirty="0" smtClean="0">
                <a:latin typeface="Trebuchet MS" pitchFamily="34" charset="0"/>
              </a:rPr>
              <a:t>Drag a placeholder onto the</a:t>
            </a:r>
            <a:r>
              <a:rPr lang="en-US" sz="3200" baseline="0" dirty="0" smtClean="0">
                <a:latin typeface="Trebuchet MS" pitchFamily="34" charset="0"/>
              </a:rPr>
              <a:t> poster area,</a:t>
            </a:r>
            <a:r>
              <a:rPr lang="en-US" sz="3200" dirty="0" smtClean="0">
                <a:latin typeface="Trebuchet MS" pitchFamily="34" charset="0"/>
              </a:rPr>
              <a:t> size it, and click it to edit.</a:t>
            </a:r>
          </a:p>
          <a:p>
            <a:pPr defTabSz="4389219"/>
            <a:endParaRPr lang="en-US" sz="3200" dirty="0" smtClean="0">
              <a:latin typeface="Trebuchet MS" pitchFamily="34" charset="0"/>
            </a:endParaRPr>
          </a:p>
          <a:p>
            <a:pPr defTabSz="4389219"/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Section Header placeholder</a:t>
            </a:r>
          </a:p>
          <a:p>
            <a:pPr defTabSz="4389219"/>
            <a:r>
              <a:rPr lang="en-US" sz="3200" dirty="0" smtClean="0">
                <a:latin typeface="Trebuchet MS" pitchFamily="34" charset="0"/>
              </a:rPr>
              <a:t>Move</a:t>
            </a:r>
            <a:r>
              <a:rPr lang="en-US" sz="3200" baseline="0" dirty="0" smtClean="0">
                <a:latin typeface="Trebuchet MS" pitchFamily="34" charset="0"/>
              </a:rPr>
              <a:t> this preformatted section header placeholder to the poster area to add another section header. Use section headers to separate topics or concepts within your presentation. </a:t>
            </a: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dirty="0" smtClean="0">
              <a:latin typeface="Trebuchet MS" pitchFamily="34" charset="0"/>
            </a:endParaRPr>
          </a:p>
          <a:p>
            <a:pPr defTabSz="4389219"/>
            <a:endParaRPr lang="en-US" sz="32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Text placeholder</a:t>
            </a:r>
          </a:p>
          <a:p>
            <a:pPr defTabSz="4389219"/>
            <a:r>
              <a:rPr lang="en-US" sz="3200" baseline="0" dirty="0" smtClean="0">
                <a:latin typeface="Trebuchet MS" pitchFamily="34" charset="0"/>
              </a:rPr>
              <a:t>Move this preformatted text placeholder to the poster to add a new body of text.</a:t>
            </a: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b="1" baseline="0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3200" b="1" baseline="0" dirty="0" smtClean="0">
                <a:solidFill>
                  <a:srgbClr val="FFFF00"/>
                </a:solidFill>
                <a:latin typeface="Trebuchet MS" pitchFamily="34" charset="0"/>
              </a:rPr>
              <a:t>Picture placeholder</a:t>
            </a:r>
          </a:p>
          <a:p>
            <a:pPr defTabSz="4389219"/>
            <a:r>
              <a:rPr lang="en-US" sz="3200" baseline="0" dirty="0" smtClean="0">
                <a:latin typeface="Trebuchet MS" pitchFamily="34" charset="0"/>
              </a:rPr>
              <a:t>Move this graphic placeholder onto your poster, size it first, and then click it to add a picture to the poster.</a:t>
            </a: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algn="ctr"/>
            <a:endParaRPr lang="en-US" sz="4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4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4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4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4389219"/>
            <a:endParaRPr lang="en-US" sz="3200" dirty="0" smtClean="0">
              <a:latin typeface="Trebuchet MS" pitchFamily="34" charset="0"/>
            </a:endParaRPr>
          </a:p>
          <a:p>
            <a:pPr algn="ctr"/>
            <a:endParaRPr lang="en-US" sz="32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4389219"/>
            <a:endParaRPr lang="en-US" sz="32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4400" b="1" dirty="0">
              <a:latin typeface="Trebuchet MS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10370486" y="21297014"/>
            <a:ext cx="10018560" cy="7772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98247" y="15525143"/>
            <a:ext cx="4741366" cy="305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42926" y="13118821"/>
            <a:ext cx="590550" cy="43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2" name="TextBox 31"/>
          <p:cNvSpPr txBox="1"/>
          <p:nvPr/>
        </p:nvSpPr>
        <p:spPr>
          <a:xfrm>
            <a:off x="44487740" y="30588807"/>
            <a:ext cx="9160286" cy="2185208"/>
          </a:xfrm>
          <a:prstGeom prst="rect">
            <a:avLst/>
          </a:prstGeom>
          <a:noFill/>
        </p:spPr>
        <p:txBody>
          <a:bodyPr wrap="square" lIns="91436" tIns="45717" rIns="91436" bIns="45717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© 2011 PosterPresentations.com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    </a:t>
            </a:r>
            <a:r>
              <a:rPr lang="en-US" sz="3200" dirty="0" smtClean="0">
                <a:solidFill>
                  <a:schemeClr val="bg1"/>
                </a:solidFill>
              </a:rPr>
              <a:t>2117 Fourth Street ,</a:t>
            </a:r>
            <a:r>
              <a:rPr lang="en-US" sz="3200" baseline="0" dirty="0" smtClean="0">
                <a:solidFill>
                  <a:schemeClr val="bg1"/>
                </a:solidFill>
              </a:rPr>
              <a:t> Unit C</a:t>
            </a:r>
            <a:br>
              <a:rPr lang="en-US" sz="3200" baseline="0" dirty="0" smtClean="0">
                <a:solidFill>
                  <a:schemeClr val="bg1"/>
                </a:solidFill>
              </a:rPr>
            </a:br>
            <a:r>
              <a:rPr lang="en-US" sz="3200" baseline="0" dirty="0" smtClean="0">
                <a:solidFill>
                  <a:schemeClr val="bg1"/>
                </a:solidFill>
              </a:rPr>
              <a:t>    Berkeley CA 94710</a:t>
            </a:r>
            <a:br>
              <a:rPr lang="en-US" sz="3200" baseline="0" dirty="0" smtClean="0">
                <a:solidFill>
                  <a:schemeClr val="bg1"/>
                </a:solidFill>
              </a:rPr>
            </a:br>
            <a:r>
              <a:rPr lang="en-US" sz="3200" baseline="0" dirty="0" smtClean="0">
                <a:solidFill>
                  <a:schemeClr val="bg1"/>
                </a:solidFill>
              </a:rPr>
              <a:t>    </a:t>
            </a:r>
            <a:r>
              <a:rPr lang="en-US" sz="3200" b="1" baseline="0" dirty="0" smtClean="0">
                <a:solidFill>
                  <a:srgbClr val="FFFF00"/>
                </a:solidFill>
              </a:rPr>
              <a:t>posterpresenter@gmail.com</a:t>
            </a:r>
            <a:endParaRPr lang="en-US" sz="3600" b="1" dirty="0">
              <a:solidFill>
                <a:srgbClr val="FFFF00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-10239857" y="31696514"/>
            <a:ext cx="9771398" cy="1090621"/>
            <a:chOff x="44242388" y="28054064"/>
            <a:chExt cx="9771398" cy="1090621"/>
          </a:xfrm>
        </p:grpSpPr>
        <p:sp>
          <p:nvSpPr>
            <p:cNvPr id="34" name="Rounded Rectangle 33"/>
            <p:cNvSpPr/>
            <p:nvPr userDrawn="1"/>
          </p:nvSpPr>
          <p:spPr>
            <a:xfrm>
              <a:off x="44242388" y="28054064"/>
              <a:ext cx="9771397" cy="10906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7" descr="http://t2.gstatic.com/images?q=tbn:ANd9GcR4APHC6TT9w54M2zn_pvCiBxUNcspYPoVxirLRphBoJabfSvu7zw">
              <a:hlinkClick r:id="rId5"/>
            </p:cNvPr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341112" y="28126635"/>
              <a:ext cx="914400" cy="914400"/>
            </a:xfrm>
            <a:prstGeom prst="rect">
              <a:avLst/>
            </a:prstGeom>
            <a:noFill/>
          </p:spPr>
        </p:pic>
        <p:sp>
          <p:nvSpPr>
            <p:cNvPr id="36" name="TextBox 35"/>
            <p:cNvSpPr txBox="1"/>
            <p:nvPr userDrawn="1"/>
          </p:nvSpPr>
          <p:spPr>
            <a:xfrm>
              <a:off x="45342598" y="28154090"/>
              <a:ext cx="867118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chemeClr val="tx2"/>
                  </a:solidFill>
                  <a:latin typeface="Trebuchet MS" pitchFamily="34" charset="0"/>
                </a:rPr>
                <a:t>Student</a:t>
              </a:r>
              <a:r>
                <a:rPr lang="en-US" sz="26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discounts are available on our </a:t>
              </a:r>
              <a:r>
                <a:rPr lang="en-US" sz="2600" baseline="0" dirty="0" err="1" smtClean="0">
                  <a:solidFill>
                    <a:schemeClr val="tx2"/>
                  </a:solidFill>
                  <a:latin typeface="Trebuchet MS" pitchFamily="34" charset="0"/>
                </a:rPr>
                <a:t>Facebook</a:t>
              </a:r>
              <a:r>
                <a:rPr lang="en-US" sz="26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page.</a:t>
              </a:r>
              <a:br>
                <a:rPr lang="en-US" sz="2600" baseline="0" dirty="0" smtClean="0">
                  <a:solidFill>
                    <a:schemeClr val="tx2"/>
                  </a:solidFill>
                  <a:latin typeface="Trebuchet MS" pitchFamily="34" charset="0"/>
                </a:rPr>
              </a:br>
              <a:r>
                <a:rPr lang="en-US" sz="2600" baseline="0" dirty="0" smtClean="0">
                  <a:solidFill>
                    <a:schemeClr val="tx2"/>
                  </a:solidFill>
                  <a:latin typeface="Trebuchet MS" pitchFamily="34" charset="0"/>
                </a:rPr>
                <a:t>Go to </a:t>
              </a:r>
              <a:r>
                <a:rPr lang="en-US" sz="2600" u="sng" baseline="0" dirty="0" smtClean="0">
                  <a:solidFill>
                    <a:schemeClr val="tx2"/>
                  </a:solidFill>
                  <a:latin typeface="Trebuchet MS" pitchFamily="34" charset="0"/>
                </a:rPr>
                <a:t>PosterPresentations.com</a:t>
              </a:r>
              <a:r>
                <a:rPr lang="en-US" sz="26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and click on the FB icon. </a:t>
              </a:r>
              <a:endParaRPr lang="en-US" sz="2600" dirty="0">
                <a:solidFill>
                  <a:schemeClr val="tx2"/>
                </a:solidFill>
                <a:latin typeface="Trebuchet MS" pitchFamily="34" charset="0"/>
              </a:endParaRPr>
            </a:p>
          </p:txBody>
        </p:sp>
      </p:grpSp>
      <p:cxnSp>
        <p:nvCxnSpPr>
          <p:cNvPr id="37" name="Straight Connector 36"/>
          <p:cNvCxnSpPr/>
          <p:nvPr/>
        </p:nvCxnSpPr>
        <p:spPr>
          <a:xfrm>
            <a:off x="44222126" y="30500133"/>
            <a:ext cx="10050462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-10370486" y="11582400"/>
            <a:ext cx="10018560" cy="160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4254028" y="4841856"/>
            <a:ext cx="10018560" cy="160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ctr" defTabSz="4388900" rtl="0" eaLnBrk="1" latinLnBrk="0" hangingPunct="1">
        <a:spcBef>
          <a:spcPct val="0"/>
        </a:spcBef>
        <a:buNone/>
        <a:defRPr sz="88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1645838" indent="-1645838" algn="l" defTabSz="4388900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982" indent="-1371531" algn="l" defTabSz="4388900" rtl="0" eaLnBrk="1" latinLnBrk="0" hangingPunct="1">
        <a:spcBef>
          <a:spcPct val="20000"/>
        </a:spcBef>
        <a:buFont typeface="Arial" pitchFamily="34" charset="0"/>
        <a:buChar char="–"/>
        <a:defRPr sz="13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126" indent="-1097226" algn="l" defTabSz="4388900" rtl="0" eaLnBrk="1" latinLnBrk="0" hangingPunct="1">
        <a:spcBef>
          <a:spcPct val="20000"/>
        </a:spcBef>
        <a:buFont typeface="Arial" pitchFamily="34" charset="0"/>
        <a:buChar char="•"/>
        <a:defRPr sz="11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577" indent="-1097226" algn="l" defTabSz="438890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026" indent="-1097226" algn="l" defTabSz="4388900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9477" indent="-1097226" algn="l" defTabSz="438890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3926" indent="-1097226" algn="l" defTabSz="438890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8377" indent="-1097226" algn="l" defTabSz="438890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2827" indent="-1097226" algn="l" defTabSz="438890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451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8900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351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7801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252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6703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152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5603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0"/>
            <a:ext cx="43891200" cy="48006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7" rIns="91436" bIns="45717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914400" y="5257800"/>
            <a:ext cx="10058400" cy="2674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1436" tIns="45717" rIns="91436" bIns="45717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4805363"/>
            <a:ext cx="43891200" cy="1524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52400">
            <a:noFill/>
            <a:miter lim="800000"/>
            <a:headEnd/>
            <a:tailEnd/>
          </a:ln>
          <a:effectLst/>
        </p:spPr>
        <p:txBody>
          <a:bodyPr wrap="none" lIns="91436" tIns="45717" rIns="91436" bIns="45717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819153" y="32232601"/>
            <a:ext cx="2514600" cy="336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63" tIns="45623" rIns="91263" bIns="45623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5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</a:t>
            </a:r>
            <a:r>
              <a:rPr lang="en-US" sz="5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DESIGN © </a:t>
            </a:r>
            <a:r>
              <a:rPr lang="en-US" sz="5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2011</a:t>
            </a:r>
            <a:endParaRPr lang="en-US" sz="500" b="1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15" name="Rectangle 35"/>
          <p:cNvSpPr>
            <a:spLocks noChangeArrowheads="1"/>
          </p:cNvSpPr>
          <p:nvPr/>
        </p:nvSpPr>
        <p:spPr bwMode="auto">
          <a:xfrm>
            <a:off x="32918400" y="5257800"/>
            <a:ext cx="10058400" cy="2674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1436" tIns="45717" rIns="91436" bIns="45717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Rectangle 33"/>
          <p:cNvSpPr>
            <a:spLocks noChangeArrowheads="1"/>
          </p:cNvSpPr>
          <p:nvPr/>
        </p:nvSpPr>
        <p:spPr bwMode="auto">
          <a:xfrm>
            <a:off x="11582402" y="5257800"/>
            <a:ext cx="20724813" cy="2674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1436" tIns="45717" rIns="91436" bIns="45717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4222126" y="0"/>
            <a:ext cx="10050462" cy="32918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2" tIns="365741" rIns="182872" bIns="182872" rtlCol="0" anchor="t" anchorCtr="0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rebuchet MS" pitchFamily="34" charset="0"/>
              </a:rPr>
              <a:t>QUICK</a:t>
            </a:r>
            <a:r>
              <a:rPr lang="en-US" sz="4000" b="1" baseline="0" dirty="0" smtClean="0">
                <a:solidFill>
                  <a:schemeClr val="bg1"/>
                </a:solidFill>
                <a:latin typeface="Trebuchet MS" pitchFamily="34" charset="0"/>
              </a:rPr>
              <a:t> TIPS</a:t>
            </a:r>
            <a:endParaRPr lang="en-US" sz="40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3200" b="1" dirty="0" smtClean="0">
              <a:latin typeface="Trebuchet MS" pitchFamily="34" charset="0"/>
            </a:endParaRPr>
          </a:p>
          <a:p>
            <a:pPr defTabSz="3134780"/>
            <a:r>
              <a:rPr lang="en-US" sz="3200" dirty="0" smtClean="0">
                <a:latin typeface="Trebuchet MS" pitchFamily="34" charset="0"/>
              </a:rPr>
              <a:t>This PowerPoint</a:t>
            </a:r>
            <a:r>
              <a:rPr lang="en-US" sz="3200" baseline="0" dirty="0" smtClean="0">
                <a:latin typeface="Trebuchet MS" pitchFamily="34" charset="0"/>
              </a:rPr>
              <a:t> template requires basic PowerPoint (version 2007 or newer) skills. Below is a list of commonly asked questions specific to this template. </a:t>
            </a:r>
            <a:br>
              <a:rPr lang="en-US" sz="3200" baseline="0" dirty="0" smtClean="0">
                <a:latin typeface="Trebuchet MS" pitchFamily="34" charset="0"/>
              </a:rPr>
            </a:br>
            <a:r>
              <a:rPr lang="en-US" sz="3200" baseline="0" dirty="0" smtClean="0">
                <a:latin typeface="Trebuchet MS" pitchFamily="34" charset="0"/>
              </a:rPr>
              <a:t>If you are using an older version of PowerPoint some template features may not work properly.</a:t>
            </a:r>
            <a:endParaRPr lang="en-US" sz="40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134780"/>
            <a:endParaRPr lang="en-US" sz="40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rebuchet MS" pitchFamily="34" charset="0"/>
              </a:rPr>
              <a:t>Using the template</a:t>
            </a:r>
            <a:endParaRPr lang="en-US" sz="4000" b="1" baseline="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2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marL="0" marR="0" indent="0" algn="l" defTabSz="31347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Verifying the quality of your graphics</a:t>
            </a:r>
          </a:p>
          <a:p>
            <a:pPr defTabSz="3134780"/>
            <a:r>
              <a:rPr lang="en-US" sz="3200" dirty="0" smtClean="0">
                <a:latin typeface="Trebuchet MS" pitchFamily="34" charset="0"/>
              </a:rPr>
              <a:t>Go to the </a:t>
            </a:r>
            <a:r>
              <a:rPr lang="en-US" sz="3200" baseline="0" dirty="0" smtClean="0">
                <a:latin typeface="Trebuchet MS" pitchFamily="34" charset="0"/>
              </a:rPr>
              <a:t>VIEW menu and click on ZOOM to set your preferred magnification. This template is at 100% the size of the final poster. All text and graphics will be printed at 100% their size. To see what your poster will look like when printed, set the zoom to 100% and evaluate the quality of all your graphics before you submit your poster for printing.</a:t>
            </a:r>
            <a:br>
              <a:rPr lang="en-US" sz="3200" baseline="0" dirty="0" smtClean="0">
                <a:latin typeface="Trebuchet MS" pitchFamily="34" charset="0"/>
              </a:rPr>
            </a:br>
            <a:endParaRPr lang="en-US" sz="3200" baseline="0" dirty="0" smtClean="0">
              <a:latin typeface="Trebuchet MS" pitchFamily="34" charset="0"/>
            </a:endParaRPr>
          </a:p>
          <a:p>
            <a:pPr defTabSz="3134780"/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Using the placeholders</a:t>
            </a:r>
          </a:p>
          <a:p>
            <a:pPr defTabSz="3134780"/>
            <a:r>
              <a:rPr lang="en-US" sz="3200" baseline="0" dirty="0" smtClean="0">
                <a:latin typeface="Trebuchet MS" pitchFamily="34" charset="0"/>
              </a:rPr>
              <a:t>To add text to this template click inside a placeholder and type in or paste your text. To move a placeholder, click on it </a:t>
            </a:r>
            <a:r>
              <a:rPr lang="en-US" sz="3200" u="sng" baseline="0" dirty="0" smtClean="0">
                <a:latin typeface="Trebuchet MS" pitchFamily="34" charset="0"/>
              </a:rPr>
              <a:t>once</a:t>
            </a:r>
            <a:r>
              <a:rPr lang="en-US" sz="3200" baseline="0" dirty="0" smtClean="0">
                <a:latin typeface="Trebuchet MS" pitchFamily="34" charset="0"/>
              </a:rPr>
              <a:t> (to select it), place your cursor on its frame and your cursor will change to this symbol:         Then, click </a:t>
            </a:r>
            <a:r>
              <a:rPr lang="en-US" sz="3200" u="sng" baseline="0" dirty="0" smtClean="0">
                <a:latin typeface="Trebuchet MS" pitchFamily="34" charset="0"/>
              </a:rPr>
              <a:t>once</a:t>
            </a:r>
            <a:r>
              <a:rPr lang="en-US" sz="3200" baseline="0" dirty="0" smtClean="0">
                <a:latin typeface="Trebuchet MS" pitchFamily="34" charset="0"/>
              </a:rPr>
              <a:t> and drag it to its new location where you can resize it as needed. Additional placeholders can be found on the left side of this template.</a:t>
            </a:r>
          </a:p>
          <a:p>
            <a:pPr defTabSz="3134780"/>
            <a:endParaRPr lang="en-US" sz="3200" b="1" baseline="0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134780"/>
            <a:r>
              <a:rPr lang="en-US" sz="32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layout</a:t>
            </a:r>
          </a:p>
          <a:p>
            <a:pPr defTabSz="3134780"/>
            <a:r>
              <a:rPr lang="en-US" sz="3200" dirty="0" smtClean="0">
                <a:latin typeface="Trebuchet MS" pitchFamily="34" charset="0"/>
              </a:rPr>
              <a:t>This template has four</a:t>
            </a:r>
            <a:endParaRPr lang="en-US" sz="3200" baseline="0" dirty="0" smtClean="0">
              <a:latin typeface="Trebuchet MS" pitchFamily="34" charset="0"/>
            </a:endParaRPr>
          </a:p>
          <a:p>
            <a:pPr defTabSz="3134780"/>
            <a:r>
              <a:rPr lang="en-US" sz="3200" baseline="0" dirty="0" smtClean="0">
                <a:latin typeface="Trebuchet MS" pitchFamily="34" charset="0"/>
              </a:rPr>
              <a:t>different column layouts. </a:t>
            </a:r>
          </a:p>
          <a:p>
            <a:pPr defTabSz="3134780"/>
            <a:r>
              <a:rPr lang="en-US" sz="3200" u="sng" baseline="0" dirty="0" smtClean="0">
                <a:latin typeface="Trebuchet MS" pitchFamily="34" charset="0"/>
              </a:rPr>
              <a:t>Right-click</a:t>
            </a:r>
            <a:r>
              <a:rPr lang="en-US" sz="3200" baseline="0" dirty="0" smtClean="0">
                <a:latin typeface="Trebuchet MS" pitchFamily="34" charset="0"/>
              </a:rPr>
              <a:t> your mouse</a:t>
            </a:r>
          </a:p>
          <a:p>
            <a:pPr defTabSz="3134780"/>
            <a:r>
              <a:rPr lang="en-US" sz="3200" baseline="0" dirty="0" smtClean="0">
                <a:latin typeface="Trebuchet MS" pitchFamily="34" charset="0"/>
              </a:rPr>
              <a:t>on the background and </a:t>
            </a:r>
          </a:p>
          <a:p>
            <a:pPr defTabSz="3134780"/>
            <a:r>
              <a:rPr lang="en-US" sz="3200" baseline="0" dirty="0" smtClean="0">
                <a:latin typeface="Trebuchet MS" pitchFamily="34" charset="0"/>
              </a:rPr>
              <a:t>click on “Layout” to see </a:t>
            </a:r>
          </a:p>
          <a:p>
            <a:pPr defTabSz="3134780"/>
            <a:r>
              <a:rPr lang="en-US" sz="3200" baseline="0" dirty="0" smtClean="0">
                <a:latin typeface="Trebuchet MS" pitchFamily="34" charset="0"/>
              </a:rPr>
              <a:t>the layout options.</a:t>
            </a:r>
            <a:endParaRPr lang="en-US" sz="3200" dirty="0" smtClean="0">
              <a:latin typeface="Trebuchet MS" pitchFamily="34" charset="0"/>
            </a:endParaRPr>
          </a:p>
          <a:p>
            <a:pPr marL="0" marR="0" indent="0" algn="l" defTabSz="31347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 smtClean="0">
                <a:latin typeface="Trebuchet MS" pitchFamily="34" charset="0"/>
              </a:rPr>
              <a:t>The columns in the provided layouts are fixed and cannot be moved but advanced users can modify any layout by going to VIEW and then SLIDE MASTER.</a:t>
            </a:r>
          </a:p>
          <a:p>
            <a:pPr marL="0" marR="0" indent="0" algn="l" defTabSz="31347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aseline="0" dirty="0" smtClean="0">
              <a:latin typeface="Trebuchet MS" pitchFamily="34" charset="0"/>
            </a:endParaRPr>
          </a:p>
          <a:p>
            <a:pPr defTabSz="3134780"/>
            <a:r>
              <a:rPr lang="en-US" sz="3200" b="1" baseline="0" dirty="0" smtClean="0">
                <a:solidFill>
                  <a:srgbClr val="FFFF00"/>
                </a:solidFill>
                <a:latin typeface="Trebuchet MS" pitchFamily="34" charset="0"/>
              </a:rPr>
              <a:t>Importing text and graphics from external sources</a:t>
            </a:r>
          </a:p>
          <a:p>
            <a:pPr defTabSz="3134780"/>
            <a:r>
              <a:rPr lang="en-US" sz="3200" b="1" u="sng" baseline="0" dirty="0" smtClean="0">
                <a:latin typeface="Trebuchet MS" pitchFamily="34" charset="0"/>
              </a:rPr>
              <a:t>TEXT: </a:t>
            </a:r>
            <a:r>
              <a:rPr lang="en-US" sz="3200" baseline="0" dirty="0" smtClean="0">
                <a:latin typeface="Trebuchet MS" pitchFamily="34" charset="0"/>
              </a:rPr>
              <a:t>Paste or type your text into a pre-existing placeholder or drag in a new placeholder from the left side of the template. Move it anywhere as needed.</a:t>
            </a:r>
          </a:p>
          <a:p>
            <a:pPr defTabSz="3134780"/>
            <a:r>
              <a:rPr lang="en-US" sz="3200" b="1" u="sng" baseline="0" dirty="0" smtClean="0">
                <a:latin typeface="Trebuchet MS" pitchFamily="34" charset="0"/>
              </a:rPr>
              <a:t>PHOTOS: </a:t>
            </a:r>
            <a:r>
              <a:rPr lang="en-US" sz="3200" baseline="0" dirty="0" smtClean="0">
                <a:latin typeface="Trebuchet MS" pitchFamily="34" charset="0"/>
              </a:rPr>
              <a:t>Drag in a picture placeholder, size it </a:t>
            </a:r>
            <a:r>
              <a:rPr lang="en-US" sz="3200" u="sng" baseline="0" dirty="0" smtClean="0">
                <a:latin typeface="Trebuchet MS" pitchFamily="34" charset="0"/>
              </a:rPr>
              <a:t>first</a:t>
            </a:r>
            <a:r>
              <a:rPr lang="en-US" sz="3200" baseline="0" dirty="0" smtClean="0">
                <a:latin typeface="Trebuchet MS" pitchFamily="34" charset="0"/>
              </a:rPr>
              <a:t>, click in it and insert a photo from the menu.</a:t>
            </a:r>
          </a:p>
          <a:p>
            <a:pPr defTabSz="3134780"/>
            <a:r>
              <a:rPr lang="en-US" sz="3200" b="1" u="sng" baseline="0" dirty="0" smtClean="0">
                <a:latin typeface="Trebuchet MS" pitchFamily="34" charset="0"/>
              </a:rPr>
              <a:t>TABLES: </a:t>
            </a:r>
            <a:r>
              <a:rPr lang="en-US" sz="3200" baseline="0" dirty="0" smtClean="0">
                <a:latin typeface="Trebuchet MS" pitchFamily="34" charset="0"/>
              </a:rPr>
              <a:t>You can copy and paste a table from an external document onto this poster template. To adjust  the way the text fits within the cells of a table that has been pasted, </a:t>
            </a:r>
            <a:r>
              <a:rPr lang="en-US" sz="3200" u="sng" baseline="0" dirty="0" smtClean="0">
                <a:latin typeface="Trebuchet MS" pitchFamily="34" charset="0"/>
              </a:rPr>
              <a:t>right-click</a:t>
            </a:r>
            <a:r>
              <a:rPr lang="en-US" sz="3200" baseline="0" dirty="0" smtClean="0">
                <a:latin typeface="Trebuchet MS" pitchFamily="34" charset="0"/>
              </a:rPr>
              <a:t> on the table, click FORMAT SHAPE  then click on TEXT BOX and change the INTERNAL MARGIN values to 0.25</a:t>
            </a:r>
          </a:p>
          <a:p>
            <a:pPr defTabSz="3134780"/>
            <a:endParaRPr lang="en-US" sz="3200" baseline="0" dirty="0" smtClean="0">
              <a:latin typeface="Trebuchet MS" pitchFamily="34" charset="0"/>
            </a:endParaRPr>
          </a:p>
          <a:p>
            <a:pPr defTabSz="3134780"/>
            <a:r>
              <a:rPr lang="en-US" sz="32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color scheme</a:t>
            </a:r>
          </a:p>
          <a:p>
            <a:pPr defTabSz="3134780"/>
            <a:r>
              <a:rPr lang="en-US" sz="3200" baseline="0" dirty="0" smtClean="0">
                <a:latin typeface="Trebuchet MS" pitchFamily="34" charset="0"/>
              </a:rPr>
              <a:t>To change the color scheme of this template go to the “Design” menu and click on “Colors”. You can choose from the provide color combinations or you can create your own.</a:t>
            </a:r>
          </a:p>
          <a:p>
            <a:pPr defTabSz="3134780"/>
            <a:endParaRPr lang="en-US" sz="3200" baseline="0" dirty="0" smtClean="0">
              <a:latin typeface="Trebuchet MS" pitchFamily="34" charset="0"/>
            </a:endParaRPr>
          </a:p>
          <a:p>
            <a:pPr defTabSz="3134780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2000" baseline="0" dirty="0" smtClean="0">
              <a:latin typeface="Trebuchet MS" pitchFamily="34" charset="0"/>
            </a:endParaRPr>
          </a:p>
          <a:p>
            <a:pPr defTabSz="4389219"/>
            <a:endParaRPr lang="en-US" sz="2000" dirty="0" smtClean="0">
              <a:latin typeface="Trebuchet MS" pitchFamily="34" charset="0"/>
            </a:endParaRPr>
          </a:p>
          <a:p>
            <a:pPr algn="ctr"/>
            <a:endParaRPr lang="en-US" sz="20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4389219"/>
            <a:endParaRPr lang="en-US" sz="20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3200" b="1" dirty="0">
              <a:latin typeface="Trebuchet MS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-10402388" y="-19596"/>
            <a:ext cx="10050462" cy="32918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2" tIns="365741" rIns="182872" bIns="182872" rtlCol="0" anchor="t" anchorCtr="0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rebuchet MS" pitchFamily="34" charset="0"/>
              </a:rPr>
              <a:t>QUICK DESIGN</a:t>
            </a:r>
            <a:r>
              <a:rPr lang="en-US" sz="4400" b="1" baseline="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Trebuchet MS" pitchFamily="34" charset="0"/>
              </a:rPr>
              <a:t>GUIDE</a:t>
            </a: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3200" b="1" dirty="0" smtClean="0">
              <a:latin typeface="Trebuchet MS" pitchFamily="34" charset="0"/>
            </a:endParaRPr>
          </a:p>
          <a:p>
            <a:pPr defTabSz="4389219"/>
            <a:r>
              <a:rPr lang="en-US" sz="3200" dirty="0" smtClean="0">
                <a:latin typeface="Trebuchet MS" pitchFamily="34" charset="0"/>
              </a:rPr>
              <a:t>This PowerPoint</a:t>
            </a:r>
            <a:r>
              <a:rPr lang="en-US" sz="3200" baseline="0" dirty="0" smtClean="0">
                <a:latin typeface="Trebuchet MS" pitchFamily="34" charset="0"/>
              </a:rPr>
              <a:t> </a:t>
            </a:r>
            <a:r>
              <a:rPr lang="en-US" sz="3200" dirty="0" smtClean="0">
                <a:latin typeface="Trebuchet MS" pitchFamily="34" charset="0"/>
              </a:rPr>
              <a:t>2007 template produces</a:t>
            </a:r>
            <a:r>
              <a:rPr lang="en-US" sz="3200" baseline="0" dirty="0" smtClean="0">
                <a:latin typeface="Trebuchet MS" pitchFamily="34" charset="0"/>
              </a:rPr>
              <a:t> </a:t>
            </a:r>
            <a:r>
              <a:rPr lang="en-US" sz="3200" dirty="0" smtClean="0">
                <a:latin typeface="Trebuchet MS" pitchFamily="34" charset="0"/>
              </a:rPr>
              <a:t>a 36”x48” professional  poster. It</a:t>
            </a:r>
            <a:r>
              <a:rPr lang="en-US" sz="3200" baseline="0" dirty="0" smtClean="0">
                <a:latin typeface="Trebuchet MS" pitchFamily="34" charset="0"/>
              </a:rPr>
              <a:t> </a:t>
            </a:r>
            <a:r>
              <a:rPr lang="en-US" sz="3200" dirty="0" smtClean="0">
                <a:latin typeface="Trebuchet MS" pitchFamily="34" charset="0"/>
              </a:rPr>
              <a:t>will save you valuable time placing titles, subtitles,</a:t>
            </a:r>
            <a:r>
              <a:rPr lang="en-US" sz="3200" baseline="0" dirty="0" smtClean="0">
                <a:latin typeface="Trebuchet MS" pitchFamily="34" charset="0"/>
              </a:rPr>
              <a:t> text, and graphics</a:t>
            </a:r>
            <a:r>
              <a:rPr lang="en-US" sz="3200" dirty="0" smtClean="0">
                <a:latin typeface="Trebuchet MS" pitchFamily="34" charset="0"/>
              </a:rPr>
              <a:t>. </a:t>
            </a:r>
          </a:p>
          <a:p>
            <a:pPr defTabSz="4389219"/>
            <a:endParaRPr lang="en-US" sz="3200" dirty="0" smtClean="0">
              <a:latin typeface="Trebuchet MS" pitchFamily="34" charset="0"/>
            </a:endParaRPr>
          </a:p>
          <a:p>
            <a:pPr defTabSz="4389219"/>
            <a:r>
              <a:rPr lang="en-US" sz="3200" dirty="0" smtClean="0">
                <a:latin typeface="Trebuchet MS" pitchFamily="34" charset="0"/>
              </a:rPr>
              <a:t>Use it to create your presentation. Then send</a:t>
            </a:r>
            <a:r>
              <a:rPr lang="en-US" sz="3200" baseline="0" dirty="0" smtClean="0">
                <a:latin typeface="Trebuchet MS" pitchFamily="34" charset="0"/>
              </a:rPr>
              <a:t> it </a:t>
            </a:r>
            <a:r>
              <a:rPr lang="en-US" sz="3200" dirty="0" smtClean="0">
                <a:latin typeface="Trebuchet MS" pitchFamily="34" charset="0"/>
              </a:rPr>
              <a:t>to </a:t>
            </a:r>
            <a:r>
              <a:rPr lang="en-US" sz="3200" b="1" dirty="0" smtClean="0">
                <a:latin typeface="Trebuchet MS" pitchFamily="34" charset="0"/>
              </a:rPr>
              <a:t>PosterPresentations.com</a:t>
            </a:r>
            <a:r>
              <a:rPr lang="en-US" sz="3200" dirty="0" smtClean="0">
                <a:latin typeface="Trebuchet MS" pitchFamily="34" charset="0"/>
              </a:rPr>
              <a:t> for premium quality, same day affordable printing.</a:t>
            </a:r>
            <a:br>
              <a:rPr lang="en-US" sz="3200" dirty="0" smtClean="0">
                <a:latin typeface="Trebuchet MS" pitchFamily="34" charset="0"/>
              </a:rPr>
            </a:br>
            <a:endParaRPr lang="en-US" sz="3200" dirty="0" smtClean="0">
              <a:latin typeface="Trebuchet MS" pitchFamily="34" charset="0"/>
            </a:endParaRPr>
          </a:p>
          <a:p>
            <a:pPr defTabSz="4389219"/>
            <a:r>
              <a:rPr lang="en-US" sz="3200" dirty="0" smtClean="0">
                <a:latin typeface="Trebuchet MS" pitchFamily="34" charset="0"/>
              </a:rPr>
              <a:t>We provide a series of </a:t>
            </a:r>
            <a:r>
              <a:rPr lang="en-US" sz="3200" b="1" dirty="0" smtClean="0">
                <a:latin typeface="Trebuchet MS" pitchFamily="34" charset="0"/>
              </a:rPr>
              <a:t>online tutorials</a:t>
            </a:r>
            <a:r>
              <a:rPr lang="en-US" sz="3200" dirty="0" smtClean="0">
                <a:latin typeface="Trebuchet MS" pitchFamily="34" charset="0"/>
              </a:rPr>
              <a:t> that will guide you through the poster design process and answer your poster production questions. </a:t>
            </a:r>
          </a:p>
          <a:p>
            <a:pPr defTabSz="4389219"/>
            <a:endParaRPr lang="en-US" sz="3200" dirty="0" smtClean="0">
              <a:latin typeface="Trebuchet MS" pitchFamily="34" charset="0"/>
            </a:endParaRPr>
          </a:p>
          <a:p>
            <a:pPr defTabSz="4389219"/>
            <a:r>
              <a:rPr lang="en-US" sz="3200" dirty="0" smtClean="0">
                <a:latin typeface="Trebuchet MS" pitchFamily="34" charset="0"/>
              </a:rPr>
              <a:t>View our online</a:t>
            </a:r>
            <a:r>
              <a:rPr lang="en-US" sz="3200" baseline="0" dirty="0" smtClean="0">
                <a:latin typeface="Trebuchet MS" pitchFamily="34" charset="0"/>
              </a:rPr>
              <a:t> tutorials at:</a:t>
            </a:r>
            <a:r>
              <a:rPr lang="en-US" sz="3200" dirty="0" smtClean="0">
                <a:latin typeface="Trebuchet MS" pitchFamily="34" charset="0"/>
              </a:rPr>
              <a:t/>
            </a:r>
            <a:br>
              <a:rPr lang="en-US" sz="3200" dirty="0" smtClean="0">
                <a:latin typeface="Trebuchet MS" pitchFamily="34" charset="0"/>
              </a:rPr>
            </a:br>
            <a:r>
              <a:rPr lang="en-US" sz="3200" dirty="0" smtClean="0">
                <a:solidFill>
                  <a:srgbClr val="FFFF00"/>
                </a:solidFill>
                <a:latin typeface="Trebuchet MS" pitchFamily="34" charset="0"/>
              </a:rPr>
              <a:t> http://bit.ly/Poster_creation_help </a:t>
            </a:r>
            <a:r>
              <a:rPr lang="en-US" sz="3200" dirty="0" smtClean="0">
                <a:latin typeface="Trebuchet MS" pitchFamily="34" charset="0"/>
              </a:rPr>
              <a:t/>
            </a:r>
            <a:br>
              <a:rPr lang="en-US" sz="3200" dirty="0" smtClean="0">
                <a:latin typeface="Trebuchet MS" pitchFamily="34" charset="0"/>
              </a:rPr>
            </a:br>
            <a:r>
              <a:rPr lang="en-US" sz="3200" dirty="0" smtClean="0">
                <a:latin typeface="Trebuchet MS" pitchFamily="34" charset="0"/>
              </a:rPr>
              <a:t>(copy</a:t>
            </a:r>
            <a:r>
              <a:rPr lang="en-US" sz="3200" baseline="0" dirty="0" smtClean="0">
                <a:latin typeface="Trebuchet MS" pitchFamily="34" charset="0"/>
              </a:rPr>
              <a:t> and paste the link into your web browser).</a:t>
            </a:r>
          </a:p>
          <a:p>
            <a:pPr defTabSz="4389219"/>
            <a:endParaRPr lang="en-US" sz="3200" dirty="0" smtClean="0">
              <a:latin typeface="Trebuchet MS" pitchFamily="34" charset="0"/>
            </a:endParaRPr>
          </a:p>
          <a:p>
            <a:pPr defTabSz="4389219"/>
            <a:r>
              <a:rPr lang="en-US" sz="3200" dirty="0" smtClean="0">
                <a:latin typeface="Trebuchet MS" pitchFamily="34" charset="0"/>
              </a:rPr>
              <a:t>For assistance and to order your printed poster</a:t>
            </a:r>
            <a:r>
              <a:rPr lang="en-US" sz="3200" dirty="0" smtClean="0">
                <a:solidFill>
                  <a:schemeClr val="bg1"/>
                </a:solidFill>
                <a:latin typeface="Trebuchet MS" pitchFamily="34" charset="0"/>
              </a:rPr>
              <a:t> call </a:t>
            </a:r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PosterPresentations.com</a:t>
            </a:r>
            <a:r>
              <a:rPr lang="en-US" sz="3200" dirty="0" smtClean="0">
                <a:solidFill>
                  <a:srgbClr val="FFFF00"/>
                </a:solidFill>
                <a:latin typeface="Trebuchet MS" pitchFamily="34" charset="0"/>
              </a:rPr>
              <a:t> </a:t>
            </a:r>
            <a:r>
              <a:rPr lang="en-US" sz="3200" dirty="0" smtClean="0">
                <a:latin typeface="Trebuchet MS" pitchFamily="34" charset="0"/>
              </a:rPr>
              <a:t>at </a:t>
            </a:r>
            <a:r>
              <a:rPr lang="en-US" sz="4000" b="1" dirty="0" smtClean="0">
                <a:solidFill>
                  <a:srgbClr val="FFFF00"/>
                </a:solidFill>
                <a:latin typeface="Trebuchet MS" pitchFamily="34" charset="0"/>
              </a:rPr>
              <a:t>1.866.649.3004</a:t>
            </a:r>
          </a:p>
          <a:p>
            <a:pPr defTabSz="4389219"/>
            <a:endParaRPr lang="en-US" sz="40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endParaRPr lang="en-US" sz="40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rebuchet MS" pitchFamily="34" charset="0"/>
              </a:rPr>
              <a:t>Object Placeholders</a:t>
            </a:r>
          </a:p>
          <a:p>
            <a:pPr algn="ctr"/>
            <a:endParaRPr lang="en-US" sz="4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4389219"/>
            <a:r>
              <a:rPr lang="en-US" sz="3200" dirty="0" smtClean="0">
                <a:latin typeface="Trebuchet MS" pitchFamily="34" charset="0"/>
              </a:rPr>
              <a:t>Use the placeholders provided below to add new elements to your poster:</a:t>
            </a:r>
            <a:r>
              <a:rPr lang="en-US" sz="3200" baseline="0" dirty="0" smtClean="0">
                <a:latin typeface="Trebuchet MS" pitchFamily="34" charset="0"/>
              </a:rPr>
              <a:t> </a:t>
            </a:r>
            <a:r>
              <a:rPr lang="en-US" sz="3200" dirty="0" smtClean="0">
                <a:latin typeface="Trebuchet MS" pitchFamily="34" charset="0"/>
              </a:rPr>
              <a:t>Drag a placeholder onto the</a:t>
            </a:r>
            <a:r>
              <a:rPr lang="en-US" sz="3200" baseline="0" dirty="0" smtClean="0">
                <a:latin typeface="Trebuchet MS" pitchFamily="34" charset="0"/>
              </a:rPr>
              <a:t> poster area,</a:t>
            </a:r>
            <a:r>
              <a:rPr lang="en-US" sz="3200" dirty="0" smtClean="0">
                <a:latin typeface="Trebuchet MS" pitchFamily="34" charset="0"/>
              </a:rPr>
              <a:t> size it, and click it to edit.</a:t>
            </a:r>
          </a:p>
          <a:p>
            <a:pPr defTabSz="4389219"/>
            <a:endParaRPr lang="en-US" sz="3200" dirty="0" smtClean="0">
              <a:latin typeface="Trebuchet MS" pitchFamily="34" charset="0"/>
            </a:endParaRPr>
          </a:p>
          <a:p>
            <a:pPr defTabSz="4389219"/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Section Header placeholder</a:t>
            </a:r>
          </a:p>
          <a:p>
            <a:pPr defTabSz="4389219"/>
            <a:r>
              <a:rPr lang="en-US" sz="3200" dirty="0" smtClean="0">
                <a:latin typeface="Trebuchet MS" pitchFamily="34" charset="0"/>
              </a:rPr>
              <a:t>Move</a:t>
            </a:r>
            <a:r>
              <a:rPr lang="en-US" sz="3200" baseline="0" dirty="0" smtClean="0">
                <a:latin typeface="Trebuchet MS" pitchFamily="34" charset="0"/>
              </a:rPr>
              <a:t> this preformatted section header placeholder to the poster area to add another section header. Use section headers to separate topics or concepts within your presentation. </a:t>
            </a: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dirty="0" smtClean="0">
              <a:latin typeface="Trebuchet MS" pitchFamily="34" charset="0"/>
            </a:endParaRPr>
          </a:p>
          <a:p>
            <a:pPr defTabSz="4389219"/>
            <a:endParaRPr lang="en-US" sz="32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Text placeholder</a:t>
            </a:r>
          </a:p>
          <a:p>
            <a:pPr defTabSz="4389219"/>
            <a:r>
              <a:rPr lang="en-US" sz="3200" baseline="0" dirty="0" smtClean="0">
                <a:latin typeface="Trebuchet MS" pitchFamily="34" charset="0"/>
              </a:rPr>
              <a:t>Move this preformatted text placeholder to the poster to add a new body of text.</a:t>
            </a: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b="1" baseline="0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3200" b="1" baseline="0" dirty="0" smtClean="0">
                <a:solidFill>
                  <a:srgbClr val="FFFF00"/>
                </a:solidFill>
                <a:latin typeface="Trebuchet MS" pitchFamily="34" charset="0"/>
              </a:rPr>
              <a:t>Picture placeholder</a:t>
            </a:r>
          </a:p>
          <a:p>
            <a:pPr defTabSz="4389219"/>
            <a:r>
              <a:rPr lang="en-US" sz="3200" baseline="0" dirty="0" smtClean="0">
                <a:latin typeface="Trebuchet MS" pitchFamily="34" charset="0"/>
              </a:rPr>
              <a:t>Move this graphic placeholder onto your poster, size it first, and then click it to add a picture to the poster.</a:t>
            </a: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algn="ctr"/>
            <a:endParaRPr lang="en-US" sz="4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4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4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4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4389219"/>
            <a:endParaRPr lang="en-US" sz="3200" dirty="0" smtClean="0">
              <a:latin typeface="Trebuchet MS" pitchFamily="34" charset="0"/>
            </a:endParaRPr>
          </a:p>
          <a:p>
            <a:pPr algn="ctr"/>
            <a:endParaRPr lang="en-US" sz="32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4389219"/>
            <a:endParaRPr lang="en-US" sz="32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4400" b="1" dirty="0">
              <a:latin typeface="Trebuchet MS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10370486" y="21297014"/>
            <a:ext cx="10018560" cy="7772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98247" y="15525143"/>
            <a:ext cx="4741366" cy="305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42926" y="13118821"/>
            <a:ext cx="590550" cy="43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2" name="TextBox 31"/>
          <p:cNvSpPr txBox="1"/>
          <p:nvPr/>
        </p:nvSpPr>
        <p:spPr>
          <a:xfrm>
            <a:off x="44487740" y="30588807"/>
            <a:ext cx="9160286" cy="2185208"/>
          </a:xfrm>
          <a:prstGeom prst="rect">
            <a:avLst/>
          </a:prstGeom>
          <a:noFill/>
        </p:spPr>
        <p:txBody>
          <a:bodyPr wrap="square" lIns="91436" tIns="45717" rIns="91436" bIns="45717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© 2011 PosterPresentations.com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    </a:t>
            </a:r>
            <a:r>
              <a:rPr lang="en-US" sz="3200" dirty="0" smtClean="0">
                <a:solidFill>
                  <a:schemeClr val="bg1"/>
                </a:solidFill>
              </a:rPr>
              <a:t>2117 Fourth Street ,</a:t>
            </a:r>
            <a:r>
              <a:rPr lang="en-US" sz="3200" baseline="0" dirty="0" smtClean="0">
                <a:solidFill>
                  <a:schemeClr val="bg1"/>
                </a:solidFill>
              </a:rPr>
              <a:t> Unit C</a:t>
            </a:r>
            <a:br>
              <a:rPr lang="en-US" sz="3200" baseline="0" dirty="0" smtClean="0">
                <a:solidFill>
                  <a:schemeClr val="bg1"/>
                </a:solidFill>
              </a:rPr>
            </a:br>
            <a:r>
              <a:rPr lang="en-US" sz="3200" baseline="0" dirty="0" smtClean="0">
                <a:solidFill>
                  <a:schemeClr val="bg1"/>
                </a:solidFill>
              </a:rPr>
              <a:t>    Berkeley CA 94710</a:t>
            </a:r>
            <a:br>
              <a:rPr lang="en-US" sz="3200" baseline="0" dirty="0" smtClean="0">
                <a:solidFill>
                  <a:schemeClr val="bg1"/>
                </a:solidFill>
              </a:rPr>
            </a:br>
            <a:r>
              <a:rPr lang="en-US" sz="3200" baseline="0" dirty="0" smtClean="0">
                <a:solidFill>
                  <a:schemeClr val="bg1"/>
                </a:solidFill>
              </a:rPr>
              <a:t>    </a:t>
            </a:r>
            <a:r>
              <a:rPr lang="en-US" sz="3200" b="1" baseline="0" dirty="0" smtClean="0">
                <a:solidFill>
                  <a:srgbClr val="FFFF00"/>
                </a:solidFill>
              </a:rPr>
              <a:t>posterpresenter@gmail.com</a:t>
            </a:r>
            <a:endParaRPr lang="en-US" sz="3600" b="1" dirty="0">
              <a:solidFill>
                <a:srgbClr val="FFFF00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-10239857" y="31696514"/>
            <a:ext cx="9771398" cy="1090621"/>
            <a:chOff x="44242388" y="28054064"/>
            <a:chExt cx="9771398" cy="1090621"/>
          </a:xfrm>
        </p:grpSpPr>
        <p:sp>
          <p:nvSpPr>
            <p:cNvPr id="34" name="Rounded Rectangle 33"/>
            <p:cNvSpPr/>
            <p:nvPr userDrawn="1"/>
          </p:nvSpPr>
          <p:spPr>
            <a:xfrm>
              <a:off x="44242388" y="28054064"/>
              <a:ext cx="9771397" cy="10906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7" descr="http://t2.gstatic.com/images?q=tbn:ANd9GcR4APHC6TT9w54M2zn_pvCiBxUNcspYPoVxirLRphBoJabfSvu7zw">
              <a:hlinkClick r:id="rId5"/>
            </p:cNvPr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341112" y="28126635"/>
              <a:ext cx="914400" cy="914400"/>
            </a:xfrm>
            <a:prstGeom prst="rect">
              <a:avLst/>
            </a:prstGeom>
            <a:noFill/>
          </p:spPr>
        </p:pic>
        <p:sp>
          <p:nvSpPr>
            <p:cNvPr id="36" name="TextBox 35"/>
            <p:cNvSpPr txBox="1"/>
            <p:nvPr userDrawn="1"/>
          </p:nvSpPr>
          <p:spPr>
            <a:xfrm>
              <a:off x="45342598" y="28154090"/>
              <a:ext cx="867118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chemeClr val="tx2"/>
                  </a:solidFill>
                  <a:latin typeface="Trebuchet MS" pitchFamily="34" charset="0"/>
                </a:rPr>
                <a:t>Student</a:t>
              </a:r>
              <a:r>
                <a:rPr lang="en-US" sz="26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discounts are available on our </a:t>
              </a:r>
              <a:r>
                <a:rPr lang="en-US" sz="2600" baseline="0" dirty="0" err="1" smtClean="0">
                  <a:solidFill>
                    <a:schemeClr val="tx2"/>
                  </a:solidFill>
                  <a:latin typeface="Trebuchet MS" pitchFamily="34" charset="0"/>
                </a:rPr>
                <a:t>Facebook</a:t>
              </a:r>
              <a:r>
                <a:rPr lang="en-US" sz="26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page.</a:t>
              </a:r>
              <a:br>
                <a:rPr lang="en-US" sz="2600" baseline="0" dirty="0" smtClean="0">
                  <a:solidFill>
                    <a:schemeClr val="tx2"/>
                  </a:solidFill>
                  <a:latin typeface="Trebuchet MS" pitchFamily="34" charset="0"/>
                </a:rPr>
              </a:br>
              <a:r>
                <a:rPr lang="en-US" sz="2600" baseline="0" dirty="0" smtClean="0">
                  <a:solidFill>
                    <a:schemeClr val="tx2"/>
                  </a:solidFill>
                  <a:latin typeface="Trebuchet MS" pitchFamily="34" charset="0"/>
                </a:rPr>
                <a:t>Go to </a:t>
              </a:r>
              <a:r>
                <a:rPr lang="en-US" sz="2600" u="sng" baseline="0" dirty="0" smtClean="0">
                  <a:solidFill>
                    <a:schemeClr val="tx2"/>
                  </a:solidFill>
                  <a:latin typeface="Trebuchet MS" pitchFamily="34" charset="0"/>
                </a:rPr>
                <a:t>PosterPresentations.com</a:t>
              </a:r>
              <a:r>
                <a:rPr lang="en-US" sz="26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and click on the FB icon. </a:t>
              </a:r>
              <a:endParaRPr lang="en-US" sz="2600" dirty="0">
                <a:solidFill>
                  <a:schemeClr val="tx2"/>
                </a:solidFill>
                <a:latin typeface="Trebuchet MS" pitchFamily="34" charset="0"/>
              </a:endParaRPr>
            </a:p>
          </p:txBody>
        </p:sp>
      </p:grpSp>
      <p:cxnSp>
        <p:nvCxnSpPr>
          <p:cNvPr id="37" name="Straight Connector 36"/>
          <p:cNvCxnSpPr/>
          <p:nvPr/>
        </p:nvCxnSpPr>
        <p:spPr>
          <a:xfrm>
            <a:off x="44222126" y="30500133"/>
            <a:ext cx="10050462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-10370486" y="11582400"/>
            <a:ext cx="10018560" cy="160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4254028" y="4841856"/>
            <a:ext cx="10018560" cy="160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4388900" rtl="0" eaLnBrk="1" latinLnBrk="0" hangingPunct="1">
        <a:spcBef>
          <a:spcPct val="0"/>
        </a:spcBef>
        <a:buNone/>
        <a:defRPr sz="88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1645838" indent="-1645838" algn="l" defTabSz="4388900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982" indent="-1371531" algn="l" defTabSz="4388900" rtl="0" eaLnBrk="1" latinLnBrk="0" hangingPunct="1">
        <a:spcBef>
          <a:spcPct val="20000"/>
        </a:spcBef>
        <a:buFont typeface="Arial" pitchFamily="34" charset="0"/>
        <a:buChar char="–"/>
        <a:defRPr sz="13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126" indent="-1097226" algn="l" defTabSz="4388900" rtl="0" eaLnBrk="1" latinLnBrk="0" hangingPunct="1">
        <a:spcBef>
          <a:spcPct val="20000"/>
        </a:spcBef>
        <a:buFont typeface="Arial" pitchFamily="34" charset="0"/>
        <a:buChar char="•"/>
        <a:defRPr sz="11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577" indent="-1097226" algn="l" defTabSz="438890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026" indent="-1097226" algn="l" defTabSz="4388900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9477" indent="-1097226" algn="l" defTabSz="438890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3926" indent="-1097226" algn="l" defTabSz="438890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8377" indent="-1097226" algn="l" defTabSz="438890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2827" indent="-1097226" algn="l" defTabSz="438890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451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8900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351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7801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252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6703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152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5603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0"/>
            <a:ext cx="43891200" cy="48006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7" rIns="91436" bIns="45717" anchor="ctr"/>
          <a:lstStyle/>
          <a:p>
            <a:pPr>
              <a:defRPr/>
            </a:pPr>
            <a:endParaRPr lang="en-US" baseline="-25000" dirty="0"/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914400" y="5257800"/>
            <a:ext cx="42057638" cy="2674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1436" tIns="45717" rIns="91436" bIns="45717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4805363"/>
            <a:ext cx="43891200" cy="1524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52400">
            <a:noFill/>
            <a:miter lim="800000"/>
            <a:headEnd/>
            <a:tailEnd/>
          </a:ln>
          <a:effectLst/>
        </p:spPr>
        <p:txBody>
          <a:bodyPr wrap="none" lIns="91436" tIns="45717" rIns="91436" bIns="45717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819153" y="32232601"/>
            <a:ext cx="2514600" cy="336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63" tIns="45623" rIns="91263" bIns="45623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5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</a:t>
            </a:r>
            <a:r>
              <a:rPr lang="en-US" sz="5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DESIGN © </a:t>
            </a:r>
            <a:r>
              <a:rPr lang="en-US" sz="5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2011</a:t>
            </a:r>
            <a:endParaRPr lang="en-US" sz="500" b="1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15" name="Rectangle 35"/>
          <p:cNvSpPr>
            <a:spLocks noChangeArrowheads="1"/>
          </p:cNvSpPr>
          <p:nvPr/>
        </p:nvSpPr>
        <p:spPr bwMode="auto">
          <a:xfrm>
            <a:off x="922338" y="5257800"/>
            <a:ext cx="10058400" cy="26746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1436" tIns="45717" rIns="91436" bIns="45717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4222126" y="0"/>
            <a:ext cx="10050462" cy="32918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2" tIns="365741" rIns="182872" bIns="182872" rtlCol="0" anchor="t" anchorCtr="0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rebuchet MS" pitchFamily="34" charset="0"/>
              </a:rPr>
              <a:t>QUICK</a:t>
            </a:r>
            <a:r>
              <a:rPr lang="en-US" sz="4000" b="1" baseline="0" dirty="0" smtClean="0">
                <a:solidFill>
                  <a:schemeClr val="bg1"/>
                </a:solidFill>
                <a:latin typeface="Trebuchet MS" pitchFamily="34" charset="0"/>
              </a:rPr>
              <a:t> TIPS</a:t>
            </a:r>
            <a:endParaRPr lang="en-US" sz="40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3200" b="1" dirty="0" smtClean="0">
              <a:latin typeface="Trebuchet MS" pitchFamily="34" charset="0"/>
            </a:endParaRPr>
          </a:p>
          <a:p>
            <a:pPr defTabSz="3134780"/>
            <a:r>
              <a:rPr lang="en-US" sz="3200" dirty="0" smtClean="0">
                <a:latin typeface="Trebuchet MS" pitchFamily="34" charset="0"/>
              </a:rPr>
              <a:t>This PowerPoint</a:t>
            </a:r>
            <a:r>
              <a:rPr lang="en-US" sz="3200" baseline="0" dirty="0" smtClean="0">
                <a:latin typeface="Trebuchet MS" pitchFamily="34" charset="0"/>
              </a:rPr>
              <a:t> template requires basic PowerPoint (version 2007 or newer) skills. Below is a list of commonly asked questions specific to this template. </a:t>
            </a:r>
            <a:br>
              <a:rPr lang="en-US" sz="3200" baseline="0" dirty="0" smtClean="0">
                <a:latin typeface="Trebuchet MS" pitchFamily="34" charset="0"/>
              </a:rPr>
            </a:br>
            <a:r>
              <a:rPr lang="en-US" sz="3200" baseline="0" dirty="0" smtClean="0">
                <a:latin typeface="Trebuchet MS" pitchFamily="34" charset="0"/>
              </a:rPr>
              <a:t>If you are using an older version of PowerPoint some template features may not work properly.</a:t>
            </a:r>
            <a:endParaRPr lang="en-US" sz="40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134780"/>
            <a:endParaRPr lang="en-US" sz="40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rebuchet MS" pitchFamily="34" charset="0"/>
              </a:rPr>
              <a:t>Using the template</a:t>
            </a:r>
            <a:endParaRPr lang="en-US" sz="4000" b="1" baseline="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2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marL="0" marR="0" indent="0" algn="l" defTabSz="31347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Verifying the quality of your graphics</a:t>
            </a:r>
          </a:p>
          <a:p>
            <a:pPr defTabSz="3134780"/>
            <a:r>
              <a:rPr lang="en-US" sz="3200" dirty="0" smtClean="0">
                <a:latin typeface="Trebuchet MS" pitchFamily="34" charset="0"/>
              </a:rPr>
              <a:t>Go to the </a:t>
            </a:r>
            <a:r>
              <a:rPr lang="en-US" sz="3200" baseline="0" dirty="0" smtClean="0">
                <a:latin typeface="Trebuchet MS" pitchFamily="34" charset="0"/>
              </a:rPr>
              <a:t>VIEW menu and click on ZOOM to set your preferred magnification. This template is at 100% the size of the final poster. All text and graphics will be printed at 100% their size. To see what your poster will look like when printed, set the zoom to 100% and evaluate the quality of all your graphics before you submit your poster for printing.</a:t>
            </a:r>
            <a:br>
              <a:rPr lang="en-US" sz="3200" baseline="0" dirty="0" smtClean="0">
                <a:latin typeface="Trebuchet MS" pitchFamily="34" charset="0"/>
              </a:rPr>
            </a:br>
            <a:endParaRPr lang="en-US" sz="3200" baseline="0" dirty="0" smtClean="0">
              <a:latin typeface="Trebuchet MS" pitchFamily="34" charset="0"/>
            </a:endParaRPr>
          </a:p>
          <a:p>
            <a:pPr defTabSz="3134780"/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Using the placeholders</a:t>
            </a:r>
          </a:p>
          <a:p>
            <a:pPr defTabSz="3134780"/>
            <a:r>
              <a:rPr lang="en-US" sz="3200" baseline="0" dirty="0" smtClean="0">
                <a:latin typeface="Trebuchet MS" pitchFamily="34" charset="0"/>
              </a:rPr>
              <a:t>To add text to this template click inside a placeholder and type in or paste your text. To move a placeholder, click on it </a:t>
            </a:r>
            <a:r>
              <a:rPr lang="en-US" sz="3200" u="sng" baseline="0" dirty="0" smtClean="0">
                <a:latin typeface="Trebuchet MS" pitchFamily="34" charset="0"/>
              </a:rPr>
              <a:t>once</a:t>
            </a:r>
            <a:r>
              <a:rPr lang="en-US" sz="3200" baseline="0" dirty="0" smtClean="0">
                <a:latin typeface="Trebuchet MS" pitchFamily="34" charset="0"/>
              </a:rPr>
              <a:t> (to select it), place your cursor on its frame and your cursor will change to this symbol:         Then, click </a:t>
            </a:r>
            <a:r>
              <a:rPr lang="en-US" sz="3200" u="sng" baseline="0" dirty="0" smtClean="0">
                <a:latin typeface="Trebuchet MS" pitchFamily="34" charset="0"/>
              </a:rPr>
              <a:t>once</a:t>
            </a:r>
            <a:r>
              <a:rPr lang="en-US" sz="3200" baseline="0" dirty="0" smtClean="0">
                <a:latin typeface="Trebuchet MS" pitchFamily="34" charset="0"/>
              </a:rPr>
              <a:t> and drag it to its new location where you can resize it as needed. Additional placeholders can be found on the left side of this template.</a:t>
            </a:r>
          </a:p>
          <a:p>
            <a:pPr defTabSz="3134780"/>
            <a:endParaRPr lang="en-US" sz="3200" b="1" baseline="0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134780"/>
            <a:r>
              <a:rPr lang="en-US" sz="32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layout</a:t>
            </a:r>
          </a:p>
          <a:p>
            <a:pPr defTabSz="3134780"/>
            <a:r>
              <a:rPr lang="en-US" sz="3200" dirty="0" smtClean="0">
                <a:latin typeface="Trebuchet MS" pitchFamily="34" charset="0"/>
              </a:rPr>
              <a:t>This template has four</a:t>
            </a:r>
            <a:endParaRPr lang="en-US" sz="3200" baseline="0" dirty="0" smtClean="0">
              <a:latin typeface="Trebuchet MS" pitchFamily="34" charset="0"/>
            </a:endParaRPr>
          </a:p>
          <a:p>
            <a:pPr defTabSz="3134780"/>
            <a:r>
              <a:rPr lang="en-US" sz="3200" baseline="0" dirty="0" smtClean="0">
                <a:latin typeface="Trebuchet MS" pitchFamily="34" charset="0"/>
              </a:rPr>
              <a:t>different column layouts. </a:t>
            </a:r>
          </a:p>
          <a:p>
            <a:pPr defTabSz="3134780"/>
            <a:r>
              <a:rPr lang="en-US" sz="3200" u="sng" baseline="0" dirty="0" smtClean="0">
                <a:latin typeface="Trebuchet MS" pitchFamily="34" charset="0"/>
              </a:rPr>
              <a:t>Right-click</a:t>
            </a:r>
            <a:r>
              <a:rPr lang="en-US" sz="3200" baseline="0" dirty="0" smtClean="0">
                <a:latin typeface="Trebuchet MS" pitchFamily="34" charset="0"/>
              </a:rPr>
              <a:t> your mouse</a:t>
            </a:r>
          </a:p>
          <a:p>
            <a:pPr defTabSz="3134780"/>
            <a:r>
              <a:rPr lang="en-US" sz="3200" baseline="0" dirty="0" smtClean="0">
                <a:latin typeface="Trebuchet MS" pitchFamily="34" charset="0"/>
              </a:rPr>
              <a:t>on the background and </a:t>
            </a:r>
          </a:p>
          <a:p>
            <a:pPr defTabSz="3134780"/>
            <a:r>
              <a:rPr lang="en-US" sz="3200" baseline="0" dirty="0" smtClean="0">
                <a:latin typeface="Trebuchet MS" pitchFamily="34" charset="0"/>
              </a:rPr>
              <a:t>click on “Layout” to see </a:t>
            </a:r>
          </a:p>
          <a:p>
            <a:pPr defTabSz="3134780"/>
            <a:r>
              <a:rPr lang="en-US" sz="3200" baseline="0" dirty="0" smtClean="0">
                <a:latin typeface="Trebuchet MS" pitchFamily="34" charset="0"/>
              </a:rPr>
              <a:t>the layout options.</a:t>
            </a:r>
            <a:endParaRPr lang="en-US" sz="3200" dirty="0" smtClean="0">
              <a:latin typeface="Trebuchet MS" pitchFamily="34" charset="0"/>
            </a:endParaRPr>
          </a:p>
          <a:p>
            <a:pPr marL="0" marR="0" indent="0" algn="l" defTabSz="31347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 smtClean="0">
                <a:latin typeface="Trebuchet MS" pitchFamily="34" charset="0"/>
              </a:rPr>
              <a:t>The columns in the provided layouts are fixed and cannot be moved but advanced users can modify any layout by going to VIEW and then SLIDE MASTER.</a:t>
            </a:r>
          </a:p>
          <a:p>
            <a:pPr marL="0" marR="0" indent="0" algn="l" defTabSz="31347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aseline="0" dirty="0" smtClean="0">
              <a:latin typeface="Trebuchet MS" pitchFamily="34" charset="0"/>
            </a:endParaRPr>
          </a:p>
          <a:p>
            <a:pPr defTabSz="3134780"/>
            <a:r>
              <a:rPr lang="en-US" sz="3200" b="1" baseline="0" dirty="0" smtClean="0">
                <a:solidFill>
                  <a:srgbClr val="FFFF00"/>
                </a:solidFill>
                <a:latin typeface="Trebuchet MS" pitchFamily="34" charset="0"/>
              </a:rPr>
              <a:t>Importing text and graphics from external sources</a:t>
            </a:r>
          </a:p>
          <a:p>
            <a:pPr defTabSz="3134780"/>
            <a:r>
              <a:rPr lang="en-US" sz="3200" b="1" u="sng" baseline="0" dirty="0" smtClean="0">
                <a:latin typeface="Trebuchet MS" pitchFamily="34" charset="0"/>
              </a:rPr>
              <a:t>TEXT: </a:t>
            </a:r>
            <a:r>
              <a:rPr lang="en-US" sz="3200" baseline="0" dirty="0" smtClean="0">
                <a:latin typeface="Trebuchet MS" pitchFamily="34" charset="0"/>
              </a:rPr>
              <a:t>Paste or type your text into a pre-existing placeholder or drag in a new placeholder from the left side of the template. Move it anywhere as needed.</a:t>
            </a:r>
          </a:p>
          <a:p>
            <a:pPr defTabSz="3134780"/>
            <a:r>
              <a:rPr lang="en-US" sz="3200" b="1" u="sng" baseline="0" dirty="0" smtClean="0">
                <a:latin typeface="Trebuchet MS" pitchFamily="34" charset="0"/>
              </a:rPr>
              <a:t>PHOTOS: </a:t>
            </a:r>
            <a:r>
              <a:rPr lang="en-US" sz="3200" baseline="0" dirty="0" smtClean="0">
                <a:latin typeface="Trebuchet MS" pitchFamily="34" charset="0"/>
              </a:rPr>
              <a:t>Drag in a picture placeholder, size it </a:t>
            </a:r>
            <a:r>
              <a:rPr lang="en-US" sz="3200" u="sng" baseline="0" dirty="0" smtClean="0">
                <a:latin typeface="Trebuchet MS" pitchFamily="34" charset="0"/>
              </a:rPr>
              <a:t>first</a:t>
            </a:r>
            <a:r>
              <a:rPr lang="en-US" sz="3200" baseline="0" dirty="0" smtClean="0">
                <a:latin typeface="Trebuchet MS" pitchFamily="34" charset="0"/>
              </a:rPr>
              <a:t>, click in it and insert a photo from the menu.</a:t>
            </a:r>
          </a:p>
          <a:p>
            <a:pPr defTabSz="3134780"/>
            <a:r>
              <a:rPr lang="en-US" sz="3200" b="1" u="sng" baseline="0" dirty="0" smtClean="0">
                <a:latin typeface="Trebuchet MS" pitchFamily="34" charset="0"/>
              </a:rPr>
              <a:t>TABLES: </a:t>
            </a:r>
            <a:r>
              <a:rPr lang="en-US" sz="3200" baseline="0" dirty="0" smtClean="0">
                <a:latin typeface="Trebuchet MS" pitchFamily="34" charset="0"/>
              </a:rPr>
              <a:t>You can copy and paste a table from an external document onto this poster template. To adjust  the way the text fits within the cells of a table that has been pasted, </a:t>
            </a:r>
            <a:r>
              <a:rPr lang="en-US" sz="3200" u="sng" baseline="0" dirty="0" smtClean="0">
                <a:latin typeface="Trebuchet MS" pitchFamily="34" charset="0"/>
              </a:rPr>
              <a:t>right-click</a:t>
            </a:r>
            <a:r>
              <a:rPr lang="en-US" sz="3200" baseline="0" dirty="0" smtClean="0">
                <a:latin typeface="Trebuchet MS" pitchFamily="34" charset="0"/>
              </a:rPr>
              <a:t> on the table, click FORMAT SHAPE  then click on TEXT BOX and change the INTERNAL MARGIN values to 0.25</a:t>
            </a:r>
          </a:p>
          <a:p>
            <a:pPr defTabSz="3134780"/>
            <a:endParaRPr lang="en-US" sz="3200" baseline="0" dirty="0" smtClean="0">
              <a:latin typeface="Trebuchet MS" pitchFamily="34" charset="0"/>
            </a:endParaRPr>
          </a:p>
          <a:p>
            <a:pPr defTabSz="3134780"/>
            <a:r>
              <a:rPr lang="en-US" sz="32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color scheme</a:t>
            </a:r>
          </a:p>
          <a:p>
            <a:pPr defTabSz="3134780"/>
            <a:r>
              <a:rPr lang="en-US" sz="3200" baseline="0" dirty="0" smtClean="0">
                <a:latin typeface="Trebuchet MS" pitchFamily="34" charset="0"/>
              </a:rPr>
              <a:t>To change the color scheme of this template go to the “Design” menu and click on “Colors”. You can choose from the provide color combinations or you can create your own.</a:t>
            </a:r>
          </a:p>
          <a:p>
            <a:pPr defTabSz="3134780"/>
            <a:endParaRPr lang="en-US" sz="3200" baseline="0" dirty="0" smtClean="0">
              <a:latin typeface="Trebuchet MS" pitchFamily="34" charset="0"/>
            </a:endParaRPr>
          </a:p>
          <a:p>
            <a:pPr defTabSz="3134780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2000" baseline="0" dirty="0" smtClean="0">
              <a:latin typeface="Trebuchet MS" pitchFamily="34" charset="0"/>
            </a:endParaRPr>
          </a:p>
          <a:p>
            <a:pPr defTabSz="4389219"/>
            <a:endParaRPr lang="en-US" sz="2000" dirty="0" smtClean="0">
              <a:latin typeface="Trebuchet MS" pitchFamily="34" charset="0"/>
            </a:endParaRPr>
          </a:p>
          <a:p>
            <a:pPr algn="ctr"/>
            <a:endParaRPr lang="en-US" sz="20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4389219"/>
            <a:endParaRPr lang="en-US" sz="20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3200" b="1" dirty="0">
              <a:latin typeface="Trebuchet MS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-10402388" y="-19596"/>
            <a:ext cx="10050462" cy="32918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2" tIns="365741" rIns="182872" bIns="182872" rtlCol="0" anchor="t" anchorCtr="0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rebuchet MS" pitchFamily="34" charset="0"/>
              </a:rPr>
              <a:t>QUICK DESIGN</a:t>
            </a:r>
            <a:r>
              <a:rPr lang="en-US" sz="4400" b="1" baseline="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Trebuchet MS" pitchFamily="34" charset="0"/>
              </a:rPr>
              <a:t>GUIDE</a:t>
            </a: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3200" b="1" dirty="0" smtClean="0">
              <a:latin typeface="Trebuchet MS" pitchFamily="34" charset="0"/>
            </a:endParaRPr>
          </a:p>
          <a:p>
            <a:pPr defTabSz="4389219"/>
            <a:r>
              <a:rPr lang="en-US" sz="3200" dirty="0" smtClean="0">
                <a:latin typeface="Trebuchet MS" pitchFamily="34" charset="0"/>
              </a:rPr>
              <a:t>This PowerPoint</a:t>
            </a:r>
            <a:r>
              <a:rPr lang="en-US" sz="3200" baseline="0" dirty="0" smtClean="0">
                <a:latin typeface="Trebuchet MS" pitchFamily="34" charset="0"/>
              </a:rPr>
              <a:t> </a:t>
            </a:r>
            <a:r>
              <a:rPr lang="en-US" sz="3200" dirty="0" smtClean="0">
                <a:latin typeface="Trebuchet MS" pitchFamily="34" charset="0"/>
              </a:rPr>
              <a:t>2007 template produces</a:t>
            </a:r>
            <a:r>
              <a:rPr lang="en-US" sz="3200" baseline="0" dirty="0" smtClean="0">
                <a:latin typeface="Trebuchet MS" pitchFamily="34" charset="0"/>
              </a:rPr>
              <a:t> </a:t>
            </a:r>
            <a:r>
              <a:rPr lang="en-US" sz="3200" dirty="0" smtClean="0">
                <a:latin typeface="Trebuchet MS" pitchFamily="34" charset="0"/>
              </a:rPr>
              <a:t>a 36”x48” professional  poster. It</a:t>
            </a:r>
            <a:r>
              <a:rPr lang="en-US" sz="3200" baseline="0" dirty="0" smtClean="0">
                <a:latin typeface="Trebuchet MS" pitchFamily="34" charset="0"/>
              </a:rPr>
              <a:t> </a:t>
            </a:r>
            <a:r>
              <a:rPr lang="en-US" sz="3200" dirty="0" smtClean="0">
                <a:latin typeface="Trebuchet MS" pitchFamily="34" charset="0"/>
              </a:rPr>
              <a:t>will save you valuable time placing titles, subtitles,</a:t>
            </a:r>
            <a:r>
              <a:rPr lang="en-US" sz="3200" baseline="0" dirty="0" smtClean="0">
                <a:latin typeface="Trebuchet MS" pitchFamily="34" charset="0"/>
              </a:rPr>
              <a:t> text, and graphics</a:t>
            </a:r>
            <a:r>
              <a:rPr lang="en-US" sz="3200" dirty="0" smtClean="0">
                <a:latin typeface="Trebuchet MS" pitchFamily="34" charset="0"/>
              </a:rPr>
              <a:t>. </a:t>
            </a:r>
          </a:p>
          <a:p>
            <a:pPr defTabSz="4389219"/>
            <a:endParaRPr lang="en-US" sz="3200" dirty="0" smtClean="0">
              <a:latin typeface="Trebuchet MS" pitchFamily="34" charset="0"/>
            </a:endParaRPr>
          </a:p>
          <a:p>
            <a:pPr defTabSz="4389219"/>
            <a:r>
              <a:rPr lang="en-US" sz="3200" dirty="0" smtClean="0">
                <a:latin typeface="Trebuchet MS" pitchFamily="34" charset="0"/>
              </a:rPr>
              <a:t>Use it to create your presentation. Then send</a:t>
            </a:r>
            <a:r>
              <a:rPr lang="en-US" sz="3200" baseline="0" dirty="0" smtClean="0">
                <a:latin typeface="Trebuchet MS" pitchFamily="34" charset="0"/>
              </a:rPr>
              <a:t> it </a:t>
            </a:r>
            <a:r>
              <a:rPr lang="en-US" sz="3200" dirty="0" smtClean="0">
                <a:latin typeface="Trebuchet MS" pitchFamily="34" charset="0"/>
              </a:rPr>
              <a:t>to </a:t>
            </a:r>
            <a:r>
              <a:rPr lang="en-US" sz="3200" b="1" dirty="0" smtClean="0">
                <a:latin typeface="Trebuchet MS" pitchFamily="34" charset="0"/>
              </a:rPr>
              <a:t>PosterPresentations.com</a:t>
            </a:r>
            <a:r>
              <a:rPr lang="en-US" sz="3200" dirty="0" smtClean="0">
                <a:latin typeface="Trebuchet MS" pitchFamily="34" charset="0"/>
              </a:rPr>
              <a:t> for premium quality, same day affordable printing.</a:t>
            </a:r>
            <a:br>
              <a:rPr lang="en-US" sz="3200" dirty="0" smtClean="0">
                <a:latin typeface="Trebuchet MS" pitchFamily="34" charset="0"/>
              </a:rPr>
            </a:br>
            <a:endParaRPr lang="en-US" sz="3200" dirty="0" smtClean="0">
              <a:latin typeface="Trebuchet MS" pitchFamily="34" charset="0"/>
            </a:endParaRPr>
          </a:p>
          <a:p>
            <a:pPr defTabSz="4389219"/>
            <a:r>
              <a:rPr lang="en-US" sz="3200" dirty="0" smtClean="0">
                <a:latin typeface="Trebuchet MS" pitchFamily="34" charset="0"/>
              </a:rPr>
              <a:t>We provide a series of </a:t>
            </a:r>
            <a:r>
              <a:rPr lang="en-US" sz="3200" b="1" dirty="0" smtClean="0">
                <a:latin typeface="Trebuchet MS" pitchFamily="34" charset="0"/>
              </a:rPr>
              <a:t>online tutorials</a:t>
            </a:r>
            <a:r>
              <a:rPr lang="en-US" sz="3200" dirty="0" smtClean="0">
                <a:latin typeface="Trebuchet MS" pitchFamily="34" charset="0"/>
              </a:rPr>
              <a:t> that will guide you through the poster design process and answer your poster production questions. </a:t>
            </a:r>
          </a:p>
          <a:p>
            <a:pPr defTabSz="4389219"/>
            <a:endParaRPr lang="en-US" sz="3200" dirty="0" smtClean="0">
              <a:latin typeface="Trebuchet MS" pitchFamily="34" charset="0"/>
            </a:endParaRPr>
          </a:p>
          <a:p>
            <a:pPr defTabSz="4389219"/>
            <a:r>
              <a:rPr lang="en-US" sz="3200" dirty="0" smtClean="0">
                <a:latin typeface="Trebuchet MS" pitchFamily="34" charset="0"/>
              </a:rPr>
              <a:t>View our online</a:t>
            </a:r>
            <a:r>
              <a:rPr lang="en-US" sz="3200" baseline="0" dirty="0" smtClean="0">
                <a:latin typeface="Trebuchet MS" pitchFamily="34" charset="0"/>
              </a:rPr>
              <a:t> tutorials at:</a:t>
            </a:r>
            <a:r>
              <a:rPr lang="en-US" sz="3200" dirty="0" smtClean="0">
                <a:latin typeface="Trebuchet MS" pitchFamily="34" charset="0"/>
              </a:rPr>
              <a:t/>
            </a:r>
            <a:br>
              <a:rPr lang="en-US" sz="3200" dirty="0" smtClean="0">
                <a:latin typeface="Trebuchet MS" pitchFamily="34" charset="0"/>
              </a:rPr>
            </a:br>
            <a:r>
              <a:rPr lang="en-US" sz="3200" dirty="0" smtClean="0">
                <a:solidFill>
                  <a:srgbClr val="FFFF00"/>
                </a:solidFill>
                <a:latin typeface="Trebuchet MS" pitchFamily="34" charset="0"/>
              </a:rPr>
              <a:t> http://bit.ly/Poster_creation_help </a:t>
            </a:r>
            <a:r>
              <a:rPr lang="en-US" sz="3200" dirty="0" smtClean="0">
                <a:latin typeface="Trebuchet MS" pitchFamily="34" charset="0"/>
              </a:rPr>
              <a:t/>
            </a:r>
            <a:br>
              <a:rPr lang="en-US" sz="3200" dirty="0" smtClean="0">
                <a:latin typeface="Trebuchet MS" pitchFamily="34" charset="0"/>
              </a:rPr>
            </a:br>
            <a:r>
              <a:rPr lang="en-US" sz="3200" dirty="0" smtClean="0">
                <a:latin typeface="Trebuchet MS" pitchFamily="34" charset="0"/>
              </a:rPr>
              <a:t>(copy</a:t>
            </a:r>
            <a:r>
              <a:rPr lang="en-US" sz="3200" baseline="0" dirty="0" smtClean="0">
                <a:latin typeface="Trebuchet MS" pitchFamily="34" charset="0"/>
              </a:rPr>
              <a:t> and paste the link into your web browser).</a:t>
            </a:r>
          </a:p>
          <a:p>
            <a:pPr defTabSz="4389219"/>
            <a:endParaRPr lang="en-US" sz="3200" dirty="0" smtClean="0">
              <a:latin typeface="Trebuchet MS" pitchFamily="34" charset="0"/>
            </a:endParaRPr>
          </a:p>
          <a:p>
            <a:pPr defTabSz="4389219"/>
            <a:r>
              <a:rPr lang="en-US" sz="3200" dirty="0" smtClean="0">
                <a:latin typeface="Trebuchet MS" pitchFamily="34" charset="0"/>
              </a:rPr>
              <a:t>For assistance and to order your printed poster</a:t>
            </a:r>
            <a:r>
              <a:rPr lang="en-US" sz="3200" dirty="0" smtClean="0">
                <a:solidFill>
                  <a:schemeClr val="bg1"/>
                </a:solidFill>
                <a:latin typeface="Trebuchet MS" pitchFamily="34" charset="0"/>
              </a:rPr>
              <a:t> call </a:t>
            </a:r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PosterPresentations.com</a:t>
            </a:r>
            <a:r>
              <a:rPr lang="en-US" sz="3200" dirty="0" smtClean="0">
                <a:solidFill>
                  <a:srgbClr val="FFFF00"/>
                </a:solidFill>
                <a:latin typeface="Trebuchet MS" pitchFamily="34" charset="0"/>
              </a:rPr>
              <a:t> </a:t>
            </a:r>
            <a:r>
              <a:rPr lang="en-US" sz="3200" dirty="0" smtClean="0">
                <a:latin typeface="Trebuchet MS" pitchFamily="34" charset="0"/>
              </a:rPr>
              <a:t>at </a:t>
            </a:r>
            <a:r>
              <a:rPr lang="en-US" sz="4000" b="1" dirty="0" smtClean="0">
                <a:solidFill>
                  <a:srgbClr val="FFFF00"/>
                </a:solidFill>
                <a:latin typeface="Trebuchet MS" pitchFamily="34" charset="0"/>
              </a:rPr>
              <a:t>1.866.649.3004</a:t>
            </a:r>
          </a:p>
          <a:p>
            <a:pPr defTabSz="4389219"/>
            <a:endParaRPr lang="en-US" sz="40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endParaRPr lang="en-US" sz="40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rebuchet MS" pitchFamily="34" charset="0"/>
              </a:rPr>
              <a:t>Object Placeholders</a:t>
            </a:r>
          </a:p>
          <a:p>
            <a:pPr algn="ctr"/>
            <a:endParaRPr lang="en-US" sz="4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4389219"/>
            <a:r>
              <a:rPr lang="en-US" sz="3200" dirty="0" smtClean="0">
                <a:latin typeface="Trebuchet MS" pitchFamily="34" charset="0"/>
              </a:rPr>
              <a:t>Use the placeholders provided below to add new elements to your poster:</a:t>
            </a:r>
            <a:r>
              <a:rPr lang="en-US" sz="3200" baseline="0" dirty="0" smtClean="0">
                <a:latin typeface="Trebuchet MS" pitchFamily="34" charset="0"/>
              </a:rPr>
              <a:t> </a:t>
            </a:r>
            <a:r>
              <a:rPr lang="en-US" sz="3200" dirty="0" smtClean="0">
                <a:latin typeface="Trebuchet MS" pitchFamily="34" charset="0"/>
              </a:rPr>
              <a:t>Drag a placeholder onto the</a:t>
            </a:r>
            <a:r>
              <a:rPr lang="en-US" sz="3200" baseline="0" dirty="0" smtClean="0">
                <a:latin typeface="Trebuchet MS" pitchFamily="34" charset="0"/>
              </a:rPr>
              <a:t> poster area,</a:t>
            </a:r>
            <a:r>
              <a:rPr lang="en-US" sz="3200" dirty="0" smtClean="0">
                <a:latin typeface="Trebuchet MS" pitchFamily="34" charset="0"/>
              </a:rPr>
              <a:t> size it, and click it to edit.</a:t>
            </a:r>
          </a:p>
          <a:p>
            <a:pPr defTabSz="4389219"/>
            <a:endParaRPr lang="en-US" sz="3200" dirty="0" smtClean="0">
              <a:latin typeface="Trebuchet MS" pitchFamily="34" charset="0"/>
            </a:endParaRPr>
          </a:p>
          <a:p>
            <a:pPr defTabSz="4389219"/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Section Header placeholder</a:t>
            </a:r>
          </a:p>
          <a:p>
            <a:pPr defTabSz="4389219"/>
            <a:r>
              <a:rPr lang="en-US" sz="3200" dirty="0" smtClean="0">
                <a:latin typeface="Trebuchet MS" pitchFamily="34" charset="0"/>
              </a:rPr>
              <a:t>Move</a:t>
            </a:r>
            <a:r>
              <a:rPr lang="en-US" sz="3200" baseline="0" dirty="0" smtClean="0">
                <a:latin typeface="Trebuchet MS" pitchFamily="34" charset="0"/>
              </a:rPr>
              <a:t> this preformatted section header placeholder to the poster area to add another section header. Use section headers to separate topics or concepts within your presentation. </a:t>
            </a: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dirty="0" smtClean="0">
              <a:latin typeface="Trebuchet MS" pitchFamily="34" charset="0"/>
            </a:endParaRPr>
          </a:p>
          <a:p>
            <a:pPr defTabSz="4389219"/>
            <a:endParaRPr lang="en-US" sz="32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Text placeholder</a:t>
            </a:r>
          </a:p>
          <a:p>
            <a:pPr defTabSz="4389219"/>
            <a:r>
              <a:rPr lang="en-US" sz="3200" baseline="0" dirty="0" smtClean="0">
                <a:latin typeface="Trebuchet MS" pitchFamily="34" charset="0"/>
              </a:rPr>
              <a:t>Move this preformatted text placeholder to the poster to add a new body of text.</a:t>
            </a: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b="1" baseline="0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3200" b="1" baseline="0" dirty="0" smtClean="0">
                <a:solidFill>
                  <a:srgbClr val="FFFF00"/>
                </a:solidFill>
                <a:latin typeface="Trebuchet MS" pitchFamily="34" charset="0"/>
              </a:rPr>
              <a:t>Picture placeholder</a:t>
            </a:r>
          </a:p>
          <a:p>
            <a:pPr defTabSz="4389219"/>
            <a:r>
              <a:rPr lang="en-US" sz="3200" baseline="0" dirty="0" smtClean="0">
                <a:latin typeface="Trebuchet MS" pitchFamily="34" charset="0"/>
              </a:rPr>
              <a:t>Move this graphic placeholder onto your poster, size it first, and then click it to add a picture to the poster.</a:t>
            </a: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algn="ctr"/>
            <a:endParaRPr lang="en-US" sz="4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4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4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4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4389219"/>
            <a:endParaRPr lang="en-US" sz="3200" dirty="0" smtClean="0">
              <a:latin typeface="Trebuchet MS" pitchFamily="34" charset="0"/>
            </a:endParaRPr>
          </a:p>
          <a:p>
            <a:pPr algn="ctr"/>
            <a:endParaRPr lang="en-US" sz="32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4389219"/>
            <a:endParaRPr lang="en-US" sz="32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4400" b="1" dirty="0">
              <a:latin typeface="Trebuchet MS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-10370486" y="21297014"/>
            <a:ext cx="10018560" cy="7772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98247" y="15525143"/>
            <a:ext cx="4741366" cy="305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42926" y="13118821"/>
            <a:ext cx="590550" cy="43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1" name="TextBox 30"/>
          <p:cNvSpPr txBox="1"/>
          <p:nvPr/>
        </p:nvSpPr>
        <p:spPr>
          <a:xfrm>
            <a:off x="44487740" y="30588807"/>
            <a:ext cx="9160286" cy="2185208"/>
          </a:xfrm>
          <a:prstGeom prst="rect">
            <a:avLst/>
          </a:prstGeom>
          <a:noFill/>
        </p:spPr>
        <p:txBody>
          <a:bodyPr wrap="square" lIns="91436" tIns="45717" rIns="91436" bIns="45717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© 2011 PosterPresentations.com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    </a:t>
            </a:r>
            <a:r>
              <a:rPr lang="en-US" sz="3200" dirty="0" smtClean="0">
                <a:solidFill>
                  <a:schemeClr val="bg1"/>
                </a:solidFill>
              </a:rPr>
              <a:t>2117 Fourth Street ,</a:t>
            </a:r>
            <a:r>
              <a:rPr lang="en-US" sz="3200" baseline="0" dirty="0" smtClean="0">
                <a:solidFill>
                  <a:schemeClr val="bg1"/>
                </a:solidFill>
              </a:rPr>
              <a:t> Unit C</a:t>
            </a:r>
            <a:br>
              <a:rPr lang="en-US" sz="3200" baseline="0" dirty="0" smtClean="0">
                <a:solidFill>
                  <a:schemeClr val="bg1"/>
                </a:solidFill>
              </a:rPr>
            </a:br>
            <a:r>
              <a:rPr lang="en-US" sz="3200" baseline="0" dirty="0" smtClean="0">
                <a:solidFill>
                  <a:schemeClr val="bg1"/>
                </a:solidFill>
              </a:rPr>
              <a:t>    Berkeley CA 94710</a:t>
            </a:r>
            <a:br>
              <a:rPr lang="en-US" sz="3200" baseline="0" dirty="0" smtClean="0">
                <a:solidFill>
                  <a:schemeClr val="bg1"/>
                </a:solidFill>
              </a:rPr>
            </a:br>
            <a:r>
              <a:rPr lang="en-US" sz="3200" baseline="0" dirty="0" smtClean="0">
                <a:solidFill>
                  <a:schemeClr val="bg1"/>
                </a:solidFill>
              </a:rPr>
              <a:t>    </a:t>
            </a:r>
            <a:r>
              <a:rPr lang="en-US" sz="3200" b="1" baseline="0" dirty="0" smtClean="0">
                <a:solidFill>
                  <a:srgbClr val="FFFF00"/>
                </a:solidFill>
              </a:rPr>
              <a:t>posterpresenter@gmail.com</a:t>
            </a:r>
            <a:endParaRPr lang="en-US" sz="3600" b="1" dirty="0">
              <a:solidFill>
                <a:srgbClr val="FFFF0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-10239857" y="31696514"/>
            <a:ext cx="9771398" cy="1090621"/>
            <a:chOff x="44242388" y="28054064"/>
            <a:chExt cx="9771398" cy="1090621"/>
          </a:xfrm>
        </p:grpSpPr>
        <p:sp>
          <p:nvSpPr>
            <p:cNvPr id="33" name="Rounded Rectangle 32"/>
            <p:cNvSpPr/>
            <p:nvPr userDrawn="1"/>
          </p:nvSpPr>
          <p:spPr>
            <a:xfrm>
              <a:off x="44242388" y="28054064"/>
              <a:ext cx="9771397" cy="10906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7" descr="http://t2.gstatic.com/images?q=tbn:ANd9GcR4APHC6TT9w54M2zn_pvCiBxUNcspYPoVxirLRphBoJabfSvu7zw">
              <a:hlinkClick r:id="rId5"/>
            </p:cNvPr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341112" y="28126635"/>
              <a:ext cx="914400" cy="914400"/>
            </a:xfrm>
            <a:prstGeom prst="rect">
              <a:avLst/>
            </a:prstGeom>
            <a:noFill/>
          </p:spPr>
        </p:pic>
        <p:sp>
          <p:nvSpPr>
            <p:cNvPr id="35" name="TextBox 34"/>
            <p:cNvSpPr txBox="1"/>
            <p:nvPr userDrawn="1"/>
          </p:nvSpPr>
          <p:spPr>
            <a:xfrm>
              <a:off x="45342598" y="28154090"/>
              <a:ext cx="867118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chemeClr val="tx2"/>
                  </a:solidFill>
                  <a:latin typeface="Trebuchet MS" pitchFamily="34" charset="0"/>
                </a:rPr>
                <a:t>Student</a:t>
              </a:r>
              <a:r>
                <a:rPr lang="en-US" sz="26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discounts are available on our </a:t>
              </a:r>
              <a:r>
                <a:rPr lang="en-US" sz="2600" baseline="0" dirty="0" err="1" smtClean="0">
                  <a:solidFill>
                    <a:schemeClr val="tx2"/>
                  </a:solidFill>
                  <a:latin typeface="Trebuchet MS" pitchFamily="34" charset="0"/>
                </a:rPr>
                <a:t>Facebook</a:t>
              </a:r>
              <a:r>
                <a:rPr lang="en-US" sz="26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page.</a:t>
              </a:r>
              <a:br>
                <a:rPr lang="en-US" sz="2600" baseline="0" dirty="0" smtClean="0">
                  <a:solidFill>
                    <a:schemeClr val="tx2"/>
                  </a:solidFill>
                  <a:latin typeface="Trebuchet MS" pitchFamily="34" charset="0"/>
                </a:rPr>
              </a:br>
              <a:r>
                <a:rPr lang="en-US" sz="2600" baseline="0" dirty="0" smtClean="0">
                  <a:solidFill>
                    <a:schemeClr val="tx2"/>
                  </a:solidFill>
                  <a:latin typeface="Trebuchet MS" pitchFamily="34" charset="0"/>
                </a:rPr>
                <a:t>Go to </a:t>
              </a:r>
              <a:r>
                <a:rPr lang="en-US" sz="2600" u="sng" baseline="0" dirty="0" smtClean="0">
                  <a:solidFill>
                    <a:schemeClr val="tx2"/>
                  </a:solidFill>
                  <a:latin typeface="Trebuchet MS" pitchFamily="34" charset="0"/>
                </a:rPr>
                <a:t>PosterPresentations.com</a:t>
              </a:r>
              <a:r>
                <a:rPr lang="en-US" sz="26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and click on the FB icon. </a:t>
              </a:r>
              <a:endParaRPr lang="en-US" sz="2600" dirty="0">
                <a:solidFill>
                  <a:schemeClr val="tx2"/>
                </a:solidFill>
                <a:latin typeface="Trebuchet MS" pitchFamily="34" charset="0"/>
              </a:endParaRPr>
            </a:p>
          </p:txBody>
        </p:sp>
      </p:grpSp>
      <p:cxnSp>
        <p:nvCxnSpPr>
          <p:cNvPr id="36" name="Straight Connector 35"/>
          <p:cNvCxnSpPr/>
          <p:nvPr/>
        </p:nvCxnSpPr>
        <p:spPr>
          <a:xfrm>
            <a:off x="44222126" y="30500133"/>
            <a:ext cx="10050462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-10370486" y="11582400"/>
            <a:ext cx="10018560" cy="160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4254028" y="4841856"/>
            <a:ext cx="10018560" cy="160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ctr" defTabSz="4388900" rtl="0" eaLnBrk="1" latinLnBrk="0" hangingPunct="1">
        <a:spcBef>
          <a:spcPct val="0"/>
        </a:spcBef>
        <a:buNone/>
        <a:defRPr sz="88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1645838" indent="-1645838" algn="l" defTabSz="4388900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982" indent="-1371531" algn="l" defTabSz="4388900" rtl="0" eaLnBrk="1" latinLnBrk="0" hangingPunct="1">
        <a:spcBef>
          <a:spcPct val="20000"/>
        </a:spcBef>
        <a:buFont typeface="Arial" pitchFamily="34" charset="0"/>
        <a:buChar char="–"/>
        <a:defRPr sz="13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126" indent="-1097226" algn="l" defTabSz="4388900" rtl="0" eaLnBrk="1" latinLnBrk="0" hangingPunct="1">
        <a:spcBef>
          <a:spcPct val="20000"/>
        </a:spcBef>
        <a:buFont typeface="Arial" pitchFamily="34" charset="0"/>
        <a:buChar char="•"/>
        <a:defRPr sz="11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577" indent="-1097226" algn="l" defTabSz="438890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026" indent="-1097226" algn="l" defTabSz="4388900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9477" indent="-1097226" algn="l" defTabSz="438890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3926" indent="-1097226" algn="l" defTabSz="438890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8377" indent="-1097226" algn="l" defTabSz="438890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2827" indent="-1097226" algn="l" defTabSz="438890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451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8900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351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7801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252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6703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152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5603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png"/><Relationship Id="rId3" Type="http://schemas.openxmlformats.org/officeDocument/2006/relationships/image" Target="../media/image4.tif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47" Type="http://schemas.openxmlformats.org/officeDocument/2006/relationships/hyperlink" Target="mailto:mrandall@Buffalo.edu" TargetMode="Externa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41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585" y="682542"/>
            <a:ext cx="32009976" cy="1200323"/>
          </a:xfrm>
        </p:spPr>
        <p:txBody>
          <a:bodyPr>
            <a:spAutoFit/>
          </a:bodyPr>
          <a:lstStyle/>
          <a:p>
            <a:r>
              <a:rPr lang="en-US" sz="7200" dirty="0">
                <a:solidFill>
                  <a:schemeClr val="tx1"/>
                </a:solidFill>
              </a:rPr>
              <a:t>Mapping the </a:t>
            </a:r>
            <a:r>
              <a:rPr lang="en-US" sz="7200" dirty="0" smtClean="0">
                <a:solidFill>
                  <a:schemeClr val="tx1"/>
                </a:solidFill>
              </a:rPr>
              <a:t>Pipeline: Changing </a:t>
            </a:r>
            <a:r>
              <a:rPr lang="en-US" sz="7200" dirty="0">
                <a:solidFill>
                  <a:schemeClr val="tx1"/>
                </a:solidFill>
              </a:rPr>
              <a:t>Demographics and Enrollment </a:t>
            </a:r>
            <a:r>
              <a:rPr lang="en-US" sz="7200" dirty="0" smtClean="0">
                <a:solidFill>
                  <a:schemeClr val="tx1"/>
                </a:solidFill>
              </a:rPr>
              <a:t>Impacts</a:t>
            </a:r>
            <a:endParaRPr lang="en-US" dirty="0"/>
          </a:p>
        </p:txBody>
      </p:sp>
      <p:pic>
        <p:nvPicPr>
          <p:cNvPr id="58" name="Picture Placeholder 57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8" r="4748"/>
          <a:stretch>
            <a:fillRect/>
          </a:stretch>
        </p:blipFill>
        <p:spPr>
          <a:ln w="28575">
            <a:solidFill>
              <a:schemeClr val="tx1"/>
            </a:solidFill>
          </a:ln>
        </p:spPr>
      </p:pic>
      <p:pic>
        <p:nvPicPr>
          <p:cNvPr id="59" name="Picture Placeholder 58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8" r="4748"/>
          <a:stretch>
            <a:fillRect/>
          </a:stretch>
        </p:blipFill>
        <p:spPr>
          <a:ln w="12700">
            <a:solidFill>
              <a:schemeClr val="tx1"/>
            </a:solidFill>
          </a:ln>
        </p:spPr>
      </p:pic>
      <p:sp>
        <p:nvSpPr>
          <p:cNvPr id="18" name="Text Placeholder 17"/>
          <p:cNvSpPr>
            <a:spLocks noGrp="1"/>
          </p:cNvSpPr>
          <p:nvPr>
            <p:ph type="body" sz="quarter" idx="9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15"/>
          </p:nvPr>
        </p:nvSpPr>
        <p:spPr/>
      </p:sp>
      <p:sp>
        <p:nvSpPr>
          <p:cNvPr id="32" name="Picture Placeholder 31"/>
          <p:cNvSpPr>
            <a:spLocks noGrp="1"/>
          </p:cNvSpPr>
          <p:nvPr>
            <p:ph type="pic" sz="quarter" idx="126"/>
          </p:nvPr>
        </p:nvSpPr>
        <p:spPr/>
      </p:sp>
      <p:sp>
        <p:nvSpPr>
          <p:cNvPr id="33" name="Picture Placeholder 32"/>
          <p:cNvSpPr>
            <a:spLocks noGrp="1"/>
          </p:cNvSpPr>
          <p:nvPr>
            <p:ph type="pic" sz="quarter" idx="127"/>
          </p:nvPr>
        </p:nvSpPr>
        <p:spPr/>
      </p:sp>
      <p:sp>
        <p:nvSpPr>
          <p:cNvPr id="34" name="Picture Placeholder 33"/>
          <p:cNvSpPr>
            <a:spLocks noGrp="1"/>
          </p:cNvSpPr>
          <p:nvPr>
            <p:ph type="pic" sz="quarter" idx="128"/>
          </p:nvPr>
        </p:nvSpPr>
        <p:spPr/>
      </p:sp>
      <p:sp>
        <p:nvSpPr>
          <p:cNvPr id="35" name="Picture Placeholder 34"/>
          <p:cNvSpPr>
            <a:spLocks noGrp="1"/>
          </p:cNvSpPr>
          <p:nvPr>
            <p:ph type="pic" sz="quarter" idx="129"/>
          </p:nvPr>
        </p:nvSpPr>
        <p:spPr/>
      </p:sp>
      <p:sp>
        <p:nvSpPr>
          <p:cNvPr id="36" name="Picture Placeholder 35"/>
          <p:cNvSpPr>
            <a:spLocks noGrp="1"/>
          </p:cNvSpPr>
          <p:nvPr>
            <p:ph type="pic" sz="quarter" idx="130"/>
          </p:nvPr>
        </p:nvSpPr>
        <p:spPr/>
      </p:sp>
      <p:sp>
        <p:nvSpPr>
          <p:cNvPr id="37" name="Picture Placeholder 36"/>
          <p:cNvSpPr>
            <a:spLocks noGrp="1"/>
          </p:cNvSpPr>
          <p:nvPr>
            <p:ph type="pic" sz="quarter" idx="131"/>
          </p:nvPr>
        </p:nvSpPr>
        <p:spPr/>
      </p:sp>
      <p:sp>
        <p:nvSpPr>
          <p:cNvPr id="38" name="Picture Placeholder 37"/>
          <p:cNvSpPr>
            <a:spLocks noGrp="1"/>
          </p:cNvSpPr>
          <p:nvPr>
            <p:ph type="pic" sz="quarter" idx="132"/>
          </p:nvPr>
        </p:nvSpPr>
        <p:spPr/>
      </p:sp>
      <p:sp>
        <p:nvSpPr>
          <p:cNvPr id="39" name="Picture Placeholder 38"/>
          <p:cNvSpPr>
            <a:spLocks noGrp="1"/>
          </p:cNvSpPr>
          <p:nvPr>
            <p:ph type="pic" sz="quarter" idx="133"/>
          </p:nvPr>
        </p:nvSpPr>
        <p:spPr/>
      </p:sp>
      <p:sp>
        <p:nvSpPr>
          <p:cNvPr id="40" name="Picture Placeholder 39"/>
          <p:cNvSpPr>
            <a:spLocks noGrp="1"/>
          </p:cNvSpPr>
          <p:nvPr>
            <p:ph type="pic" sz="quarter" idx="134"/>
          </p:nvPr>
        </p:nvSpPr>
        <p:spPr/>
      </p:sp>
      <p:sp>
        <p:nvSpPr>
          <p:cNvPr id="41" name="Picture Placeholder 40"/>
          <p:cNvSpPr>
            <a:spLocks noGrp="1"/>
          </p:cNvSpPr>
          <p:nvPr>
            <p:ph type="pic" sz="quarter" idx="135"/>
          </p:nvPr>
        </p:nvSpPr>
        <p:spPr/>
      </p:sp>
      <p:sp>
        <p:nvSpPr>
          <p:cNvPr id="42" name="Text Placeholder 41"/>
          <p:cNvSpPr>
            <a:spLocks noGrp="1"/>
          </p:cNvSpPr>
          <p:nvPr>
            <p:ph type="body" sz="quarter" idx="13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3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3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4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4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4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4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14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4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2" name="Text Placeholder 51"/>
          <p:cNvSpPr>
            <a:spLocks noGrp="1"/>
          </p:cNvSpPr>
          <p:nvPr>
            <p:ph type="body" sz="quarter" idx="14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3" name="Text Placeholder 52"/>
          <p:cNvSpPr>
            <a:spLocks noGrp="1"/>
          </p:cNvSpPr>
          <p:nvPr>
            <p:ph type="body" sz="quarter" idx="14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14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5" name="Text Placeholder 54"/>
          <p:cNvSpPr>
            <a:spLocks noGrp="1"/>
          </p:cNvSpPr>
          <p:nvPr>
            <p:ph type="body" sz="quarter" idx="14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7" name="Text Placeholder 56"/>
          <p:cNvSpPr>
            <a:spLocks noGrp="1"/>
          </p:cNvSpPr>
          <p:nvPr>
            <p:ph type="body" sz="quarter" idx="15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Michael Randall and Craig W. Abbey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593" y="5654488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593" y="13252077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593" y="16962664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585" y="9554137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593" y="20620264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593" y="24277864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593" y="27922016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542" y="5694833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542" y="9554137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542" y="13210936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330" y="16929047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330" y="20593372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1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330" y="24277864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1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330" y="27922016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0306" y="5748621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0306" y="9566784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0306" y="13264724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0306" y="16921526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4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0306" y="20606019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5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0306" y="24277864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6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0306" y="27975804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" name="Picture 27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2612" y="5774716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Picture 29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2612" y="9620572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Picture 30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2612" y="13344607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1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5719" y="17004818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" name="Picture 32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5719" y="20633712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Picture 33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5719" y="24250171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0" name="Picture 34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5719" y="27975804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" name="Picture 35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7953" y="5774716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2" name="Picture 3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1059" y="9606327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3" name="Picture 37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7953" y="13360666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4" name="Picture 38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7953" y="17004818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" name="Picture 39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1743" y="2066653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6" name="Picture 40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1743" y="24277864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7" name="Picture 41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1743" y="27989252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8" name="Picture 42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1319" y="5774716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9" name="Picture 43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1319" y="963402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0" name="Picture 44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1319" y="13344607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1" name="Picture 45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1319" y="17001409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2" name="Picture 46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1319" y="20659807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3" name="Picture 47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1319" y="24277864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4" name="Picture 48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1319" y="27961559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" name="Picture 49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6793" y="5654488"/>
            <a:ext cx="8909535" cy="6682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" name="Text Placeholder 16"/>
          <p:cNvSpPr>
            <a:spLocks noGrp="1"/>
          </p:cNvSpPr>
          <p:nvPr>
            <p:ph type="body" sz="quarter" idx="30"/>
          </p:nvPr>
        </p:nvSpPr>
        <p:spPr>
          <a:xfrm>
            <a:off x="33476793" y="12600653"/>
            <a:ext cx="8909536" cy="6112420"/>
          </a:xfrm>
        </p:spPr>
        <p:txBody>
          <a:bodyPr/>
          <a:lstStyle/>
          <a:p>
            <a:r>
              <a:rPr lang="en-US" sz="5400" dirty="0" smtClean="0"/>
              <a:t>Michael </a:t>
            </a:r>
            <a:r>
              <a:rPr lang="en-US" sz="5400" dirty="0" smtClean="0"/>
              <a:t>Randall</a:t>
            </a:r>
          </a:p>
          <a:p>
            <a:r>
              <a:rPr lang="en-US" sz="5400" dirty="0" smtClean="0"/>
              <a:t>University </a:t>
            </a:r>
            <a:r>
              <a:rPr lang="en-US" sz="5400" dirty="0" smtClean="0"/>
              <a:t>at </a:t>
            </a:r>
            <a:r>
              <a:rPr lang="en-US" sz="5400" dirty="0" smtClean="0"/>
              <a:t>Buffalo</a:t>
            </a:r>
          </a:p>
          <a:p>
            <a:r>
              <a:rPr lang="en-US" sz="5400" dirty="0" smtClean="0"/>
              <a:t>Office </a:t>
            </a:r>
            <a:r>
              <a:rPr lang="en-US" sz="5400" dirty="0" smtClean="0"/>
              <a:t>of Institutional Analysis</a:t>
            </a:r>
          </a:p>
          <a:p>
            <a:r>
              <a:rPr lang="en-US" sz="5400" dirty="0" smtClean="0">
                <a:hlinkClick r:id="rId47"/>
              </a:rPr>
              <a:t>mrandall@Buffalo.edu</a:t>
            </a:r>
            <a:r>
              <a:rPr lang="en-US" sz="5400" dirty="0" smtClean="0"/>
              <a:t> </a:t>
            </a:r>
          </a:p>
          <a:p>
            <a:r>
              <a:rPr lang="en-US" sz="5400" dirty="0" smtClean="0"/>
              <a:t> </a:t>
            </a:r>
            <a:r>
              <a:rPr lang="en-US" sz="5400" dirty="0" smtClean="0"/>
              <a:t>(716-645-2342</a:t>
            </a:r>
            <a:r>
              <a:rPr lang="en-US" sz="5400" dirty="0" smtClean="0"/>
              <a:t>)</a:t>
            </a:r>
            <a:endParaRPr lang="en-US" sz="5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sterPresentations.com-36x48-Template-V2b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lassic 3 Columns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lassic - Wide Center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Right Highlight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PosterPresentations.com-36x48-Template-V2b</Template>
  <TotalTime>71</TotalTime>
  <Words>31</Words>
  <Application>Microsoft Office PowerPoint</Application>
  <PresentationFormat>Custom</PresentationFormat>
  <Paragraphs>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PosterPresentations.com-36x48-Template-V2b</vt:lpstr>
      <vt:lpstr>1_Classic 3 Columns</vt:lpstr>
      <vt:lpstr>Classic - Wide Center</vt:lpstr>
      <vt:lpstr>Right Highlight</vt:lpstr>
      <vt:lpstr>Mapping the Pipeline: Changing Demographics and Enrollment Impacts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PosterPresentations.com - 510.649.3001</dc:creator>
  <dc:description>This template is the property of PosterPresentations.com. Call us if you need help with this poster template._x000d_
1-866-649-3004           _x000d_
 (c)PosterPresentations.com</dc:description>
  <cp:lastModifiedBy>Michael Randall</cp:lastModifiedBy>
  <cp:revision>12</cp:revision>
  <cp:lastPrinted>2013-09-06T16:11:54Z</cp:lastPrinted>
  <dcterms:created xsi:type="dcterms:W3CDTF">2011-04-21T17:08:10Z</dcterms:created>
  <dcterms:modified xsi:type="dcterms:W3CDTF">2013-09-11T14:20:08Z</dcterms:modified>
</cp:coreProperties>
</file>